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74" r:id="rId1"/>
  </p:sldMasterIdLst>
  <p:notesMasterIdLst>
    <p:notesMasterId r:id="rId50"/>
  </p:notesMasterIdLst>
  <p:sldIdLst>
    <p:sldId id="256" r:id="rId2"/>
    <p:sldId id="257" r:id="rId3"/>
    <p:sldId id="301" r:id="rId4"/>
    <p:sldId id="258" r:id="rId5"/>
    <p:sldId id="302" r:id="rId6"/>
    <p:sldId id="259" r:id="rId7"/>
    <p:sldId id="283" r:id="rId8"/>
    <p:sldId id="303" r:id="rId9"/>
    <p:sldId id="260" r:id="rId10"/>
    <p:sldId id="261" r:id="rId11"/>
    <p:sldId id="295" r:id="rId12"/>
    <p:sldId id="262" r:id="rId13"/>
    <p:sldId id="286" r:id="rId14"/>
    <p:sldId id="263" r:id="rId15"/>
    <p:sldId id="264" r:id="rId16"/>
    <p:sldId id="287" r:id="rId17"/>
    <p:sldId id="284" r:id="rId18"/>
    <p:sldId id="265" r:id="rId19"/>
    <p:sldId id="285" r:id="rId20"/>
    <p:sldId id="266" r:id="rId21"/>
    <p:sldId id="288" r:id="rId22"/>
    <p:sldId id="267" r:id="rId23"/>
    <p:sldId id="268" r:id="rId24"/>
    <p:sldId id="296" r:id="rId25"/>
    <p:sldId id="269" r:id="rId26"/>
    <p:sldId id="270" r:id="rId27"/>
    <p:sldId id="271" r:id="rId28"/>
    <p:sldId id="289" r:id="rId29"/>
    <p:sldId id="272" r:id="rId30"/>
    <p:sldId id="290" r:id="rId31"/>
    <p:sldId id="291" r:id="rId32"/>
    <p:sldId id="282" r:id="rId33"/>
    <p:sldId id="294" r:id="rId34"/>
    <p:sldId id="274" r:id="rId35"/>
    <p:sldId id="299" r:id="rId36"/>
    <p:sldId id="292" r:id="rId37"/>
    <p:sldId id="275" r:id="rId38"/>
    <p:sldId id="276" r:id="rId39"/>
    <p:sldId id="278" r:id="rId40"/>
    <p:sldId id="279" r:id="rId41"/>
    <p:sldId id="297" r:id="rId42"/>
    <p:sldId id="280" r:id="rId43"/>
    <p:sldId id="298" r:id="rId44"/>
    <p:sldId id="281" r:id="rId45"/>
    <p:sldId id="277" r:id="rId46"/>
    <p:sldId id="273" r:id="rId47"/>
    <p:sldId id="293" r:id="rId48"/>
    <p:sldId id="300"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98" autoAdjust="0"/>
    <p:restoredTop sz="94636" autoAdjust="0"/>
  </p:normalViewPr>
  <p:slideViewPr>
    <p:cSldViewPr>
      <p:cViewPr varScale="1">
        <p:scale>
          <a:sx n="72" d="100"/>
          <a:sy n="72" d="100"/>
        </p:scale>
        <p:origin x="1038" y="42"/>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26/03/2020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26/03/2020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26/03/2020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26/03/2020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26/03/2020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26/03/2020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a:latin typeface="Trebuchet MS" panose="020B0603020202020204" pitchFamily="34" charset="0"/>
                <a:cs typeface="Arial" pitchFamily="34" charset="0"/>
              </a:rPr>
              <a:t>Key facts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9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9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9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27% of Aboriginal and 24% 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2018-19, 70% of Aboriginal and Torres Strait Islander people aged 15 years and older and in 2016, 73% aged 14 years and over reported they had never used illicit substances in the last 12 months.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28% of Aboriginal and Torres Strait Islander people aged 15 years and over and in 2016, 26% aged 14 years and older reported that they had used an illicit substance in the previous 12 months.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9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 for both.</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9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8590</TotalTime>
  <Words>4080</Words>
  <Application>Microsoft Office PowerPoint</Application>
  <PresentationFormat>Widescreen</PresentationFormat>
  <Paragraphs>274</Paragraphs>
  <Slides>48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Corbel</vt:lpstr>
      <vt:lpstr>Trebuchet MS</vt:lpstr>
      <vt:lpstr>Office Theme</vt:lpstr>
      <vt:lpstr>Key facts</vt:lpstr>
      <vt:lpstr>Aboriginal and Torres Strait Islander population</vt:lpstr>
      <vt:lpstr>Aboriginal and Torres Strait Islander population</vt:lpstr>
      <vt:lpstr>Births and pregnancy outcomes</vt:lpstr>
      <vt:lpstr>Births and pregnancy outcomes</vt:lpstr>
      <vt:lpstr>Mortality</vt:lpstr>
      <vt:lpstr>Mortality</vt:lpstr>
      <vt:lpstr>Mortality</vt:lpstr>
      <vt:lpstr>Hospitalisation</vt:lpstr>
      <vt:lpstr>Cardiovascular health</vt:lpstr>
      <vt:lpstr>Cardiovascular health</vt:lpstr>
      <vt:lpstr>Cancer</vt:lpstr>
      <vt:lpstr>Cancer</vt:lpstr>
      <vt:lpstr>Diabetes</vt:lpstr>
      <vt:lpstr>Social and emotional wellbeing</vt:lpstr>
      <vt:lpstr>Social and emotional wellbeing</vt:lpstr>
      <vt:lpstr>Social and emotional wellbeing</vt:lpstr>
      <vt:lpstr>Kidney health</vt:lpstr>
      <vt:lpstr>Kidney health</vt:lpstr>
      <vt:lpstr>Injury, including family violence</vt:lpstr>
      <vt:lpstr>Injury, including family violence</vt:lpstr>
      <vt:lpstr>Respiratory health</vt:lpstr>
      <vt:lpstr>Eye health</vt:lpstr>
      <vt:lpstr>Eye health</vt:lpstr>
      <vt:lpstr>Ear health and hearing</vt:lpstr>
      <vt:lpstr>Oral health</vt:lpstr>
      <vt:lpstr>Disability</vt:lpstr>
      <vt:lpstr>Disability</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Gemma WEST</cp:lastModifiedBy>
  <cp:revision>840</cp:revision>
  <dcterms:created xsi:type="dcterms:W3CDTF">2013-03-22T08:43:17Z</dcterms:created>
  <dcterms:modified xsi:type="dcterms:W3CDTF">2020-03-26T00:31:49Z</dcterms:modified>
</cp:coreProperties>
</file>