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modernComment_13E_8EEB1EB2.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10F_BFE1289C.xml" ContentType="application/vnd.ms-powerpoint.comments+xml"/>
  <Override PartName="/ppt/comments/modernComment_133_DBB3B3D9.xml" ContentType="application/vnd.ms-powerpoint.comments+xml"/>
  <Override PartName="/ppt/notesSlides/notesSlide4.xml" ContentType="application/vnd.openxmlformats-officedocument.presentationml.notesSlide+xml"/>
  <Override PartName="/ppt/comments/modernComment_120_7D279EAB.xml" ContentType="application/vnd.ms-powerpoint.comments+xml"/>
  <Override PartName="/ppt/notesSlides/notesSlide5.xml" ContentType="application/vnd.openxmlformats-officedocument.presentationml.notesSlide+xml"/>
  <Override PartName="/ppt/comments/modernComment_140_FE5423A6.xml" ContentType="application/vnd.ms-powerpoint.comments+xml"/>
  <Override PartName="/ppt/notesSlides/notesSlide6.xml" ContentType="application/vnd.openxmlformats-officedocument.presentationml.notesSlide+xml"/>
  <Override PartName="/ppt/comments/modernComment_123_BC4B4B13.xml" ContentType="application/vnd.ms-powerpoint.comments+xml"/>
  <Override PartName="/ppt/comments/modernComment_142_DE991132.xml" ContentType="application/vnd.ms-powerpoint.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omments/modernComment_13D_FDBD388B.xml" ContentType="application/vnd.ms-powerpoint.comment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omments/modernComment_12C_EA9F3D31.xml" ContentType="application/vnd.ms-powerpoint.comments+xml"/>
  <Override PartName="/ppt/notesSlides/notesSlide19.xml" ContentType="application/vnd.openxmlformats-officedocument.presentationml.notesSlide+xml"/>
  <Override PartName="/ppt/comments/modernComment_11F_9D5947ED.xml" ContentType="application/vnd.ms-powerpoint.comments+xml"/>
  <Override PartName="/ppt/notesSlides/notesSlide2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9"/>
  </p:notesMasterIdLst>
  <p:sldIdLst>
    <p:sldId id="318" r:id="rId5"/>
    <p:sldId id="319" r:id="rId6"/>
    <p:sldId id="271" r:id="rId7"/>
    <p:sldId id="307" r:id="rId8"/>
    <p:sldId id="288" r:id="rId9"/>
    <p:sldId id="321" r:id="rId10"/>
    <p:sldId id="320" r:id="rId11"/>
    <p:sldId id="291" r:id="rId12"/>
    <p:sldId id="322" r:id="rId13"/>
    <p:sldId id="324" r:id="rId14"/>
    <p:sldId id="285" r:id="rId15"/>
    <p:sldId id="302" r:id="rId16"/>
    <p:sldId id="311" r:id="rId17"/>
    <p:sldId id="313" r:id="rId18"/>
    <p:sldId id="325" r:id="rId19"/>
    <p:sldId id="312" r:id="rId20"/>
    <p:sldId id="314" r:id="rId21"/>
    <p:sldId id="315" r:id="rId22"/>
    <p:sldId id="316" r:id="rId23"/>
    <p:sldId id="317" r:id="rId24"/>
    <p:sldId id="323" r:id="rId25"/>
    <p:sldId id="300" r:id="rId26"/>
    <p:sldId id="287" r:id="rId27"/>
    <p:sldId id="278" r:id="rId28"/>
  </p:sldIdLst>
  <p:sldSz cx="9144000" cy="6858000" type="screen4x3"/>
  <p:notesSz cx="9297988" cy="70119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209" userDrawn="1">
          <p15:clr>
            <a:srgbClr val="A4A3A4"/>
          </p15:clr>
        </p15:guide>
        <p15:guide id="2" pos="292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070D418-FAD9-BB04-4694-BF05B87DF502}" name="Molly.Dean" initials="MD" userId="S::Molly.Dean@canberra.edu.au::c538ac45-0391-463c-ae4e-fcf2d10d71fe" providerId="AD"/>
  <p188:author id="{8FEC536D-8202-DCC3-7966-931DE6ABF1FF}" name="Scott McLennan" initials="SM" userId="S::Scott.McLennan@nintione.com.au::1d86ad45-de52-413e-9caf-75800292659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teve Fisher" initials="SF" lastIdx="52" clrIdx="0"/>
  <p:cmAuthor id="1" name="Maria Rodrigues" initials="" lastIdx="17" clrIdx="1"/>
  <p:cmAuthor id="2" name="Ingrid Horton" initials="" lastIdx="1" clrIdx="2"/>
  <p:cmAuthor id="3" name="Penney.Upton" initials="P" lastIdx="11" clrIdx="3">
    <p:extLst>
      <p:ext uri="{19B8F6BF-5375-455C-9EA6-DF929625EA0E}">
        <p15:presenceInfo xmlns:p15="http://schemas.microsoft.com/office/powerpoint/2012/main" userId="S::penney.upton@canberra.edu.au::06e60ddf-f276-4d44-8607-07adaf8f103d" providerId="AD"/>
      </p:ext>
    </p:extLst>
  </p:cmAuthor>
  <p:cmAuthor id="4" name="Scott McLennan" initials="SM" lastIdx="27" clrIdx="4">
    <p:extLst>
      <p:ext uri="{19B8F6BF-5375-455C-9EA6-DF929625EA0E}">
        <p15:presenceInfo xmlns:p15="http://schemas.microsoft.com/office/powerpoint/2012/main" userId="S::Scott.McLennan@nintione.com.au::1d86ad45-de52-413e-9caf-758002926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4E09"/>
    <a:srgbClr val="0E7481"/>
    <a:srgbClr val="36AB8D"/>
    <a:srgbClr val="5CB49D"/>
    <a:srgbClr val="46AAAD"/>
    <a:srgbClr val="CF420A"/>
    <a:srgbClr val="3260AB"/>
    <a:srgbClr val="6D1927"/>
    <a:srgbClr val="B9046F"/>
    <a:srgbClr val="793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122E010-5CC7-4025-8EE8-7A731F92FB64}" v="2" dt="2025-07-04T02:42:36.24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763" autoAdjust="0"/>
    <p:restoredTop sz="95775" autoAdjust="0"/>
  </p:normalViewPr>
  <p:slideViewPr>
    <p:cSldViewPr>
      <p:cViewPr varScale="1">
        <p:scale>
          <a:sx n="59" d="100"/>
          <a:sy n="59" d="100"/>
        </p:scale>
        <p:origin x="456" y="52"/>
      </p:cViewPr>
      <p:guideLst>
        <p:guide orient="horz" pos="2160"/>
        <p:guide pos="2880"/>
      </p:guideLst>
    </p:cSldViewPr>
  </p:slideViewPr>
  <p:outlineViewPr>
    <p:cViewPr>
      <p:scale>
        <a:sx n="33" d="100"/>
        <a:sy n="33" d="100"/>
      </p:scale>
      <p:origin x="0" y="4656"/>
    </p:cViewPr>
  </p:outlineViewPr>
  <p:notesTextViewPr>
    <p:cViewPr>
      <p:scale>
        <a:sx n="100" d="100"/>
        <a:sy n="100" d="100"/>
      </p:scale>
      <p:origin x="0" y="0"/>
    </p:cViewPr>
  </p:notesTextViewPr>
  <p:sorterViewPr>
    <p:cViewPr varScale="1">
      <p:scale>
        <a:sx n="1" d="1"/>
        <a:sy n="1" d="1"/>
      </p:scale>
      <p:origin x="0" y="0"/>
    </p:cViewPr>
  </p:sorterViewPr>
  <p:notesViewPr>
    <p:cSldViewPr showGuides="1">
      <p:cViewPr varScale="1">
        <p:scale>
          <a:sx n="112" d="100"/>
          <a:sy n="112" d="100"/>
        </p:scale>
        <p:origin x="2560" y="184"/>
      </p:cViewPr>
      <p:guideLst>
        <p:guide orient="horz" pos="2209"/>
        <p:guide pos="2929"/>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nney.Upton" userId="06e60ddf-f276-4d44-8607-07adaf8f103d" providerId="ADAL" clId="{E122E010-5CC7-4025-8EE8-7A731F92FB64}"/>
    <pc:docChg chg="undo redo custSel modSld sldOrd">
      <pc:chgData name="Penney.Upton" userId="06e60ddf-f276-4d44-8607-07adaf8f103d" providerId="ADAL" clId="{E122E010-5CC7-4025-8EE8-7A731F92FB64}" dt="2025-07-04T06:33:57.176" v="354"/>
      <pc:docMkLst>
        <pc:docMk/>
      </pc:docMkLst>
      <pc:sldChg chg="modSp mod modCm">
        <pc:chgData name="Penney.Upton" userId="06e60ddf-f276-4d44-8607-07adaf8f103d" providerId="ADAL" clId="{E122E010-5CC7-4025-8EE8-7A731F92FB64}" dt="2025-07-04T02:34:36.109" v="40" actId="20577"/>
        <pc:sldMkLst>
          <pc:docMk/>
          <pc:sldMk cId="3219204252" sldId="271"/>
        </pc:sldMkLst>
        <pc:spChg chg="mod">
          <ac:chgData name="Penney.Upton" userId="06e60ddf-f276-4d44-8607-07adaf8f103d" providerId="ADAL" clId="{E122E010-5CC7-4025-8EE8-7A731F92FB64}" dt="2025-07-04T02:34:36.109" v="40" actId="20577"/>
          <ac:spMkLst>
            <pc:docMk/>
            <pc:sldMk cId="3219204252" sldId="271"/>
            <ac:spMk id="4" creationId="{085F9B6C-99B1-0F4E-B89F-6DB852015FD0}"/>
          </ac:spMkLst>
        </pc:spChg>
        <pc:extLst>
          <p:ext xmlns:p="http://schemas.openxmlformats.org/presentationml/2006/main" uri="{D6D511B9-2390-475A-947B-AFAB55BFBCF1}">
            <pc226:cmChg xmlns:pc226="http://schemas.microsoft.com/office/powerpoint/2022/06/main/command" chg="mod">
              <pc226:chgData name="Penney.Upton" userId="06e60ddf-f276-4d44-8607-07adaf8f103d" providerId="ADAL" clId="{E122E010-5CC7-4025-8EE8-7A731F92FB64}" dt="2025-07-04T02:34:36.109" v="40" actId="20577"/>
              <pc2:cmMkLst xmlns:pc2="http://schemas.microsoft.com/office/powerpoint/2019/9/main/command">
                <pc:docMk/>
                <pc:sldMk cId="3219204252" sldId="271"/>
                <pc2:cmMk id="{97874915-43E1-4E9B-94FA-8C708D74F5C9}"/>
              </pc2:cmMkLst>
            </pc226:cmChg>
            <pc226:cmChg xmlns:pc226="http://schemas.microsoft.com/office/powerpoint/2022/06/main/command" chg="mod">
              <pc226:chgData name="Penney.Upton" userId="06e60ddf-f276-4d44-8607-07adaf8f103d" providerId="ADAL" clId="{E122E010-5CC7-4025-8EE8-7A731F92FB64}" dt="2025-07-04T02:34:36.109" v="40" actId="20577"/>
              <pc2:cmMkLst xmlns:pc2="http://schemas.microsoft.com/office/powerpoint/2019/9/main/command">
                <pc:docMk/>
                <pc:sldMk cId="3219204252" sldId="271"/>
                <pc2:cmMk id="{D48C923D-BD54-4CB3-B25D-F9F85E6C543E}"/>
              </pc2:cmMkLst>
            </pc226:cmChg>
            <pc226:cmChg xmlns:pc226="http://schemas.microsoft.com/office/powerpoint/2022/06/main/command" chg="mod">
              <pc226:chgData name="Penney.Upton" userId="06e60ddf-f276-4d44-8607-07adaf8f103d" providerId="ADAL" clId="{E122E010-5CC7-4025-8EE8-7A731F92FB64}" dt="2025-07-04T02:34:36.109" v="40" actId="20577"/>
              <pc2:cmMkLst xmlns:pc2="http://schemas.microsoft.com/office/powerpoint/2019/9/main/command">
                <pc:docMk/>
                <pc:sldMk cId="3219204252" sldId="271"/>
                <pc2:cmMk id="{FCA14372-DCF6-4EF2-B215-20D3692A8F9F}"/>
              </pc2:cmMkLst>
            </pc226:cmChg>
            <pc226:cmChg xmlns:pc226="http://schemas.microsoft.com/office/powerpoint/2022/06/main/command" chg="mod">
              <pc226:chgData name="Penney.Upton" userId="06e60ddf-f276-4d44-8607-07adaf8f103d" providerId="ADAL" clId="{E122E010-5CC7-4025-8EE8-7A731F92FB64}" dt="2025-07-04T02:34:36.109" v="40" actId="20577"/>
              <pc2:cmMkLst xmlns:pc2="http://schemas.microsoft.com/office/powerpoint/2019/9/main/command">
                <pc:docMk/>
                <pc:sldMk cId="3219204252" sldId="271"/>
                <pc2:cmMk id="{BF86448B-2E7A-4314-B9C0-088BAE565DAB}"/>
              </pc2:cmMkLst>
            </pc226:cmChg>
          </p:ext>
        </pc:extLst>
      </pc:sldChg>
      <pc:sldChg chg="modSp">
        <pc:chgData name="Penney.Upton" userId="06e60ddf-f276-4d44-8607-07adaf8f103d" providerId="ADAL" clId="{E122E010-5CC7-4025-8EE8-7A731F92FB64}" dt="2025-07-04T02:34:12.831" v="34"/>
        <pc:sldMkLst>
          <pc:docMk/>
          <pc:sldMk cId="2639874029" sldId="287"/>
        </pc:sldMkLst>
        <pc:spChg chg="mod">
          <ac:chgData name="Penney.Upton" userId="06e60ddf-f276-4d44-8607-07adaf8f103d" providerId="ADAL" clId="{E122E010-5CC7-4025-8EE8-7A731F92FB64}" dt="2025-07-04T02:34:12.831" v="34"/>
          <ac:spMkLst>
            <pc:docMk/>
            <pc:sldMk cId="2639874029" sldId="287"/>
            <ac:spMk id="3" creationId="{474B62C9-474E-2E4C-AF10-45D7F51A3343}"/>
          </ac:spMkLst>
        </pc:spChg>
      </pc:sldChg>
      <pc:sldChg chg="modSp mod ord modCm">
        <pc:chgData name="Penney.Upton" userId="06e60ddf-f276-4d44-8607-07adaf8f103d" providerId="ADAL" clId="{E122E010-5CC7-4025-8EE8-7A731F92FB64}" dt="2025-07-04T06:33:57.176" v="354"/>
        <pc:sldMkLst>
          <pc:docMk/>
          <pc:sldMk cId="2099748523" sldId="288"/>
        </pc:sldMkLst>
        <pc:spChg chg="mod">
          <ac:chgData name="Penney.Upton" userId="06e60ddf-f276-4d44-8607-07adaf8f103d" providerId="ADAL" clId="{E122E010-5CC7-4025-8EE8-7A731F92FB64}" dt="2025-07-04T02:34:53.216" v="45" actId="20577"/>
          <ac:spMkLst>
            <pc:docMk/>
            <pc:sldMk cId="2099748523" sldId="288"/>
            <ac:spMk id="2" creationId="{29D30470-40BD-3741-A6F5-9B0C3A8A734B}"/>
          </ac:spMkLst>
        </pc:spChg>
        <pc:spChg chg="mod">
          <ac:chgData name="Penney.Upton" userId="06e60ddf-f276-4d44-8607-07adaf8f103d" providerId="ADAL" clId="{E122E010-5CC7-4025-8EE8-7A731F92FB64}" dt="2025-07-04T02:34:12.831" v="34"/>
          <ac:spMkLst>
            <pc:docMk/>
            <pc:sldMk cId="2099748523" sldId="288"/>
            <ac:spMk id="4" creationId="{DD2E0189-1BE9-A04B-BA39-C10817E6CA4B}"/>
          </ac:spMkLst>
        </pc:spChg>
        <pc:extLst>
          <p:ext xmlns:p="http://schemas.openxmlformats.org/presentationml/2006/main" uri="{D6D511B9-2390-475A-947B-AFAB55BFBCF1}">
            <pc226:cmChg xmlns:pc226="http://schemas.microsoft.com/office/powerpoint/2022/06/main/command" chg="mod">
              <pc226:chgData name="Penney.Upton" userId="06e60ddf-f276-4d44-8607-07adaf8f103d" providerId="ADAL" clId="{E122E010-5CC7-4025-8EE8-7A731F92FB64}" dt="2025-07-04T02:34:53.216" v="45" actId="20577"/>
              <pc2:cmMkLst xmlns:pc2="http://schemas.microsoft.com/office/powerpoint/2019/9/main/command">
                <pc:docMk/>
                <pc:sldMk cId="2099748523" sldId="288"/>
                <pc2:cmMk id="{C1393A97-2DAB-4A42-AAD6-1B624AE5ACBA}"/>
              </pc2:cmMkLst>
            </pc226:cmChg>
            <pc226:cmChg xmlns:pc226="http://schemas.microsoft.com/office/powerpoint/2022/06/main/command" chg="mod">
              <pc226:chgData name="Penney.Upton" userId="06e60ddf-f276-4d44-8607-07adaf8f103d" providerId="ADAL" clId="{E122E010-5CC7-4025-8EE8-7A731F92FB64}" dt="2025-07-04T02:34:50.684" v="41" actId="20577"/>
              <pc2:cmMkLst xmlns:pc2="http://schemas.microsoft.com/office/powerpoint/2019/9/main/command">
                <pc:docMk/>
                <pc:sldMk cId="2099748523" sldId="288"/>
                <pc2:cmMk id="{714F32DA-14C3-46E5-A31C-44C84C731A2D}"/>
              </pc2:cmMkLst>
            </pc226:cmChg>
          </p:ext>
        </pc:extLst>
      </pc:sldChg>
      <pc:sldChg chg="modSp mod modCm modNotes">
        <pc:chgData name="Penney.Upton" userId="06e60ddf-f276-4d44-8607-07adaf8f103d" providerId="ADAL" clId="{E122E010-5CC7-4025-8EE8-7A731F92FB64}" dt="2025-07-04T02:38:40.435" v="89" actId="6549"/>
        <pc:sldMkLst>
          <pc:docMk/>
          <pc:sldMk cId="3159051027" sldId="291"/>
        </pc:sldMkLst>
        <pc:spChg chg="mod">
          <ac:chgData name="Penney.Upton" userId="06e60ddf-f276-4d44-8607-07adaf8f103d" providerId="ADAL" clId="{E122E010-5CC7-4025-8EE8-7A731F92FB64}" dt="2025-07-04T02:38:40.435" v="89" actId="6549"/>
          <ac:spMkLst>
            <pc:docMk/>
            <pc:sldMk cId="3159051027" sldId="291"/>
            <ac:spMk id="4" creationId="{D3C567C9-0FAA-8F41-8BA0-5F0536A03130}"/>
          </ac:spMkLst>
        </pc:spChg>
        <pc:extLst>
          <p:ext xmlns:p="http://schemas.openxmlformats.org/presentationml/2006/main" uri="{D6D511B9-2390-475A-947B-AFAB55BFBCF1}">
            <pc226:cmChg xmlns:pc226="http://schemas.microsoft.com/office/powerpoint/2022/06/main/command" chg="mod">
              <pc226:chgData name="Penney.Upton" userId="06e60ddf-f276-4d44-8607-07adaf8f103d" providerId="ADAL" clId="{E122E010-5CC7-4025-8EE8-7A731F92FB64}" dt="2025-07-04T02:38:40.435" v="89" actId="6549"/>
              <pc2:cmMkLst xmlns:pc2="http://schemas.microsoft.com/office/powerpoint/2019/9/main/command">
                <pc:docMk/>
                <pc:sldMk cId="3159051027" sldId="291"/>
                <pc2:cmMk id="{26485610-4E3F-4BB3-BC2F-1B5A7B5D3BC8}"/>
              </pc2:cmMkLst>
            </pc226:cmChg>
            <pc226:cmChg xmlns:pc226="http://schemas.microsoft.com/office/powerpoint/2022/06/main/command" chg="mod">
              <pc226:chgData name="Penney.Upton" userId="06e60ddf-f276-4d44-8607-07adaf8f103d" providerId="ADAL" clId="{E122E010-5CC7-4025-8EE8-7A731F92FB64}" dt="2025-07-04T02:38:40.435" v="89" actId="6549"/>
              <pc2:cmMkLst xmlns:pc2="http://schemas.microsoft.com/office/powerpoint/2019/9/main/command">
                <pc:docMk/>
                <pc:sldMk cId="3159051027" sldId="291"/>
                <pc2:cmMk id="{4753CF27-2B2F-4CB5-9179-DC8A219C0605}"/>
              </pc2:cmMkLst>
            </pc226:cmChg>
            <pc226:cmChg xmlns:pc226="http://schemas.microsoft.com/office/powerpoint/2022/06/main/command" chg="mod">
              <pc226:chgData name="Penney.Upton" userId="06e60ddf-f276-4d44-8607-07adaf8f103d" providerId="ADAL" clId="{E122E010-5CC7-4025-8EE8-7A731F92FB64}" dt="2025-07-04T02:38:40.435" v="89" actId="6549"/>
              <pc2:cmMkLst xmlns:pc2="http://schemas.microsoft.com/office/powerpoint/2019/9/main/command">
                <pc:docMk/>
                <pc:sldMk cId="3159051027" sldId="291"/>
                <pc2:cmMk id="{F7EC4782-EC92-4B4E-9CEB-761436200553}"/>
              </pc2:cmMkLst>
            </pc226:cmChg>
            <pc226:cmChg xmlns:pc226="http://schemas.microsoft.com/office/powerpoint/2022/06/main/command" chg="mod">
              <pc226:chgData name="Penney.Upton" userId="06e60ddf-f276-4d44-8607-07adaf8f103d" providerId="ADAL" clId="{E122E010-5CC7-4025-8EE8-7A731F92FB64}" dt="2025-07-04T02:38:40.435" v="89" actId="6549"/>
              <pc2:cmMkLst xmlns:pc2="http://schemas.microsoft.com/office/powerpoint/2019/9/main/command">
                <pc:docMk/>
                <pc:sldMk cId="3159051027" sldId="291"/>
                <pc2:cmMk id="{1912D7E8-C46A-48A3-9B3F-B1DC52E0BF84}"/>
              </pc2:cmMkLst>
            </pc226:cmChg>
          </p:ext>
        </pc:extLst>
      </pc:sldChg>
      <pc:sldChg chg="modSp mod modCm">
        <pc:chgData name="Penney.Upton" userId="06e60ddf-f276-4d44-8607-07adaf8f103d" providerId="ADAL" clId="{E122E010-5CC7-4025-8EE8-7A731F92FB64}" dt="2025-07-04T02:48:50.785" v="217" actId="6549"/>
        <pc:sldMkLst>
          <pc:docMk/>
          <pc:sldMk cId="3936304433" sldId="300"/>
        </pc:sldMkLst>
        <pc:spChg chg="mod">
          <ac:chgData name="Penney.Upton" userId="06e60ddf-f276-4d44-8607-07adaf8f103d" providerId="ADAL" clId="{E122E010-5CC7-4025-8EE8-7A731F92FB64}" dt="2025-07-04T02:48:50.785" v="217" actId="6549"/>
          <ac:spMkLst>
            <pc:docMk/>
            <pc:sldMk cId="3936304433" sldId="300"/>
            <ac:spMk id="3" creationId="{38372E96-2BC6-E83D-31DA-0D50FDBE364D}"/>
          </ac:spMkLst>
        </pc:spChg>
        <pc:spChg chg="mod">
          <ac:chgData name="Penney.Upton" userId="06e60ddf-f276-4d44-8607-07adaf8f103d" providerId="ADAL" clId="{E122E010-5CC7-4025-8EE8-7A731F92FB64}" dt="2025-07-04T02:47:33.907" v="200" actId="20577"/>
          <ac:spMkLst>
            <pc:docMk/>
            <pc:sldMk cId="3936304433" sldId="300"/>
            <ac:spMk id="10" creationId="{083D8022-1678-4DD9-BB2E-43834774613A}"/>
          </ac:spMkLst>
        </pc:spChg>
        <pc:extLst>
          <p:ext xmlns:p="http://schemas.openxmlformats.org/presentationml/2006/main" uri="{D6D511B9-2390-475A-947B-AFAB55BFBCF1}">
            <pc226:cmChg xmlns:pc226="http://schemas.microsoft.com/office/powerpoint/2022/06/main/command" chg="mod">
              <pc226:chgData name="Penney.Upton" userId="06e60ddf-f276-4d44-8607-07adaf8f103d" providerId="ADAL" clId="{E122E010-5CC7-4025-8EE8-7A731F92FB64}" dt="2025-07-04T02:48:50.785" v="217" actId="6549"/>
              <pc2:cmMkLst xmlns:pc2="http://schemas.microsoft.com/office/powerpoint/2019/9/main/command">
                <pc:docMk/>
                <pc:sldMk cId="3936304433" sldId="300"/>
                <pc2:cmMk id="{B2DFCA82-AD3A-4477-AA24-38456D3B7985}"/>
              </pc2:cmMkLst>
            </pc226:cmChg>
            <pc226:cmChg xmlns:pc226="http://schemas.microsoft.com/office/powerpoint/2022/06/main/command" chg="mod">
              <pc226:chgData name="Penney.Upton" userId="06e60ddf-f276-4d44-8607-07adaf8f103d" providerId="ADAL" clId="{E122E010-5CC7-4025-8EE8-7A731F92FB64}" dt="2025-07-04T02:47:33.907" v="200" actId="20577"/>
              <pc2:cmMkLst xmlns:pc2="http://schemas.microsoft.com/office/powerpoint/2019/9/main/command">
                <pc:docMk/>
                <pc:sldMk cId="3936304433" sldId="300"/>
                <pc2:cmMk id="{041DDF89-0FCC-427F-8048-8381AB2E746A}"/>
              </pc2:cmMkLst>
            </pc226:cmChg>
          </p:ext>
        </pc:extLst>
      </pc:sldChg>
      <pc:sldChg chg="modSp">
        <pc:chgData name="Penney.Upton" userId="06e60ddf-f276-4d44-8607-07adaf8f103d" providerId="ADAL" clId="{E122E010-5CC7-4025-8EE8-7A731F92FB64}" dt="2025-07-04T02:34:12.831" v="34"/>
        <pc:sldMkLst>
          <pc:docMk/>
          <pc:sldMk cId="3685987289" sldId="307"/>
        </pc:sldMkLst>
        <pc:spChg chg="mod">
          <ac:chgData name="Penney.Upton" userId="06e60ddf-f276-4d44-8607-07adaf8f103d" providerId="ADAL" clId="{E122E010-5CC7-4025-8EE8-7A731F92FB64}" dt="2025-07-04T02:34:12.831" v="34"/>
          <ac:spMkLst>
            <pc:docMk/>
            <pc:sldMk cId="3685987289" sldId="307"/>
            <ac:spMk id="4" creationId="{934552E7-B676-6758-1D42-A7138ED08A35}"/>
          </ac:spMkLst>
        </pc:spChg>
      </pc:sldChg>
      <pc:sldChg chg="modSp mod">
        <pc:chgData name="Penney.Upton" userId="06e60ddf-f276-4d44-8607-07adaf8f103d" providerId="ADAL" clId="{E122E010-5CC7-4025-8EE8-7A731F92FB64}" dt="2025-07-04T03:12:32.097" v="350" actId="1076"/>
        <pc:sldMkLst>
          <pc:docMk/>
          <pc:sldMk cId="2594562532" sldId="311"/>
        </pc:sldMkLst>
        <pc:spChg chg="mod">
          <ac:chgData name="Penney.Upton" userId="06e60ddf-f276-4d44-8607-07adaf8f103d" providerId="ADAL" clId="{E122E010-5CC7-4025-8EE8-7A731F92FB64}" dt="2025-07-04T02:39:43.949" v="91" actId="20577"/>
          <ac:spMkLst>
            <pc:docMk/>
            <pc:sldMk cId="2594562532" sldId="311"/>
            <ac:spMk id="3" creationId="{4221124C-B790-4B9C-FF84-14BA0064B792}"/>
          </ac:spMkLst>
        </pc:spChg>
        <pc:picChg chg="mod">
          <ac:chgData name="Penney.Upton" userId="06e60ddf-f276-4d44-8607-07adaf8f103d" providerId="ADAL" clId="{E122E010-5CC7-4025-8EE8-7A731F92FB64}" dt="2025-07-04T03:12:32.097" v="350" actId="1076"/>
          <ac:picMkLst>
            <pc:docMk/>
            <pc:sldMk cId="2594562532" sldId="311"/>
            <ac:picMk id="5" creationId="{DDE032A1-F631-114E-860D-5D237135EDD3}"/>
          </ac:picMkLst>
        </pc:picChg>
      </pc:sldChg>
      <pc:sldChg chg="modSp mod ord">
        <pc:chgData name="Penney.Upton" userId="06e60ddf-f276-4d44-8607-07adaf8f103d" providerId="ADAL" clId="{E122E010-5CC7-4025-8EE8-7A731F92FB64}" dt="2025-07-04T02:46:17.414" v="191" actId="404"/>
        <pc:sldMkLst>
          <pc:docMk/>
          <pc:sldMk cId="2679189586" sldId="312"/>
        </pc:sldMkLst>
        <pc:spChg chg="mod">
          <ac:chgData name="Penney.Upton" userId="06e60ddf-f276-4d44-8607-07adaf8f103d" providerId="ADAL" clId="{E122E010-5CC7-4025-8EE8-7A731F92FB64}" dt="2025-07-04T02:34:12.831" v="34"/>
          <ac:spMkLst>
            <pc:docMk/>
            <pc:sldMk cId="2679189586" sldId="312"/>
            <ac:spMk id="2" creationId="{96807B22-25E8-FF43-B09B-96C94CBFD61F}"/>
          </ac:spMkLst>
        </pc:spChg>
        <pc:spChg chg="mod">
          <ac:chgData name="Penney.Upton" userId="06e60ddf-f276-4d44-8607-07adaf8f103d" providerId="ADAL" clId="{E122E010-5CC7-4025-8EE8-7A731F92FB64}" dt="2025-07-04T02:46:17.414" v="191" actId="404"/>
          <ac:spMkLst>
            <pc:docMk/>
            <pc:sldMk cId="2679189586" sldId="312"/>
            <ac:spMk id="3" creationId="{4221124C-B790-4B9C-FF84-14BA0064B792}"/>
          </ac:spMkLst>
        </pc:spChg>
      </pc:sldChg>
      <pc:sldChg chg="modSp mod">
        <pc:chgData name="Penney.Upton" userId="06e60ddf-f276-4d44-8607-07adaf8f103d" providerId="ADAL" clId="{E122E010-5CC7-4025-8EE8-7A731F92FB64}" dt="2025-07-04T03:13:04.182" v="352" actId="20577"/>
        <pc:sldMkLst>
          <pc:docMk/>
          <pc:sldMk cId="869537754" sldId="313"/>
        </pc:sldMkLst>
        <pc:spChg chg="mod">
          <ac:chgData name="Penney.Upton" userId="06e60ddf-f276-4d44-8607-07adaf8f103d" providerId="ADAL" clId="{E122E010-5CC7-4025-8EE8-7A731F92FB64}" dt="2025-07-04T03:13:04.182" v="352" actId="20577"/>
          <ac:spMkLst>
            <pc:docMk/>
            <pc:sldMk cId="869537754" sldId="313"/>
            <ac:spMk id="3" creationId="{4221124C-B790-4B9C-FF84-14BA0064B792}"/>
          </ac:spMkLst>
        </pc:spChg>
      </pc:sldChg>
      <pc:sldChg chg="ord">
        <pc:chgData name="Penney.Upton" userId="06e60ddf-f276-4d44-8607-07adaf8f103d" providerId="ADAL" clId="{E122E010-5CC7-4025-8EE8-7A731F92FB64}" dt="2025-07-04T02:40:23.519" v="101"/>
        <pc:sldMkLst>
          <pc:docMk/>
          <pc:sldMk cId="2465040024" sldId="314"/>
        </pc:sldMkLst>
      </pc:sldChg>
      <pc:sldChg chg="modSp">
        <pc:chgData name="Penney.Upton" userId="06e60ddf-f276-4d44-8607-07adaf8f103d" providerId="ADAL" clId="{E122E010-5CC7-4025-8EE8-7A731F92FB64}" dt="2025-07-04T02:34:12.831" v="34"/>
        <pc:sldMkLst>
          <pc:docMk/>
          <pc:sldMk cId="4257036427" sldId="317"/>
        </pc:sldMkLst>
        <pc:spChg chg="mod">
          <ac:chgData name="Penney.Upton" userId="06e60ddf-f276-4d44-8607-07adaf8f103d" providerId="ADAL" clId="{E122E010-5CC7-4025-8EE8-7A731F92FB64}" dt="2025-07-04T02:34:12.831" v="34"/>
          <ac:spMkLst>
            <pc:docMk/>
            <pc:sldMk cId="4257036427" sldId="317"/>
            <ac:spMk id="4" creationId="{934552E7-B676-6758-1D42-A7138ED08A35}"/>
          </ac:spMkLst>
        </pc:spChg>
      </pc:sldChg>
      <pc:sldChg chg="modSp mod modCm">
        <pc:chgData name="Penney.Upton" userId="06e60ddf-f276-4d44-8607-07adaf8f103d" providerId="ADAL" clId="{E122E010-5CC7-4025-8EE8-7A731F92FB64}" dt="2025-07-04T02:33:27.368" v="33" actId="404"/>
        <pc:sldMkLst>
          <pc:docMk/>
          <pc:sldMk cId="2397773490" sldId="318"/>
        </pc:sldMkLst>
        <pc:spChg chg="mod">
          <ac:chgData name="Penney.Upton" userId="06e60ddf-f276-4d44-8607-07adaf8f103d" providerId="ADAL" clId="{E122E010-5CC7-4025-8EE8-7A731F92FB64}" dt="2025-07-04T02:33:04.610" v="13" actId="1076"/>
          <ac:spMkLst>
            <pc:docMk/>
            <pc:sldMk cId="2397773490" sldId="318"/>
            <ac:spMk id="2" creationId="{E2F862D8-B69F-4636-BA28-540FEEB8AB2A}"/>
          </ac:spMkLst>
        </pc:spChg>
        <pc:spChg chg="mod">
          <ac:chgData name="Penney.Upton" userId="06e60ddf-f276-4d44-8607-07adaf8f103d" providerId="ADAL" clId="{E122E010-5CC7-4025-8EE8-7A731F92FB64}" dt="2025-07-04T02:33:27.368" v="33" actId="404"/>
          <ac:spMkLst>
            <pc:docMk/>
            <pc:sldMk cId="2397773490" sldId="318"/>
            <ac:spMk id="3" creationId="{3209F1C6-391B-4065-BDBD-70E0B031E873}"/>
          </ac:spMkLst>
        </pc:spChg>
        <pc:extLst>
          <p:ext xmlns:p="http://schemas.openxmlformats.org/presentationml/2006/main" uri="{D6D511B9-2390-475A-947B-AFAB55BFBCF1}">
            <pc226:cmChg xmlns:pc226="http://schemas.microsoft.com/office/powerpoint/2022/06/main/command" chg="mod">
              <pc226:chgData name="Penney.Upton" userId="06e60ddf-f276-4d44-8607-07adaf8f103d" providerId="ADAL" clId="{E122E010-5CC7-4025-8EE8-7A731F92FB64}" dt="2025-07-04T02:32:57.220" v="12" actId="20577"/>
              <pc2:cmMkLst xmlns:pc2="http://schemas.microsoft.com/office/powerpoint/2019/9/main/command">
                <pc:docMk/>
                <pc:sldMk cId="2397773490" sldId="318"/>
                <pc2:cmMk id="{E8F0E468-0473-446E-95D1-3F66D5833A71}"/>
              </pc2:cmMkLst>
            </pc226:cmChg>
            <pc226:cmChg xmlns:pc226="http://schemas.microsoft.com/office/powerpoint/2022/06/main/command" chg="mod">
              <pc226:chgData name="Penney.Upton" userId="06e60ddf-f276-4d44-8607-07adaf8f103d" providerId="ADAL" clId="{E122E010-5CC7-4025-8EE8-7A731F92FB64}" dt="2025-07-04T02:33:18.815" v="30" actId="20577"/>
              <pc2:cmMkLst xmlns:pc2="http://schemas.microsoft.com/office/powerpoint/2019/9/main/command">
                <pc:docMk/>
                <pc:sldMk cId="2397773490" sldId="318"/>
                <pc2:cmMk id="{2CA6A59F-CAE5-40EF-9752-E73482F4DFFD}"/>
              </pc2:cmMkLst>
            </pc226:cmChg>
          </p:ext>
        </pc:extLst>
      </pc:sldChg>
      <pc:sldChg chg="modSp">
        <pc:chgData name="Penney.Upton" userId="06e60ddf-f276-4d44-8607-07adaf8f103d" providerId="ADAL" clId="{E122E010-5CC7-4025-8EE8-7A731F92FB64}" dt="2025-07-04T02:34:12.831" v="34"/>
        <pc:sldMkLst>
          <pc:docMk/>
          <pc:sldMk cId="4266927014" sldId="320"/>
        </pc:sldMkLst>
        <pc:spChg chg="mod">
          <ac:chgData name="Penney.Upton" userId="06e60ddf-f276-4d44-8607-07adaf8f103d" providerId="ADAL" clId="{E122E010-5CC7-4025-8EE8-7A731F92FB64}" dt="2025-07-04T02:34:12.831" v="34"/>
          <ac:spMkLst>
            <pc:docMk/>
            <pc:sldMk cId="4266927014" sldId="320"/>
            <ac:spMk id="4" creationId="{934552E7-B676-6758-1D42-A7138ED08A35}"/>
          </ac:spMkLst>
        </pc:spChg>
      </pc:sldChg>
      <pc:sldChg chg="modSp mod modCm">
        <pc:chgData name="Penney.Upton" userId="06e60ddf-f276-4d44-8607-07adaf8f103d" providerId="ADAL" clId="{E122E010-5CC7-4025-8EE8-7A731F92FB64}" dt="2025-07-04T02:37:54.911" v="68" actId="6549"/>
        <pc:sldMkLst>
          <pc:docMk/>
          <pc:sldMk cId="4255255906" sldId="321"/>
        </pc:sldMkLst>
        <pc:spChg chg="mod">
          <ac:chgData name="Penney.Upton" userId="06e60ddf-f276-4d44-8607-07adaf8f103d" providerId="ADAL" clId="{E122E010-5CC7-4025-8EE8-7A731F92FB64}" dt="2025-07-04T02:34:12.831" v="34"/>
          <ac:spMkLst>
            <pc:docMk/>
            <pc:sldMk cId="4255255906" sldId="321"/>
            <ac:spMk id="3" creationId="{585FC0C5-6D0E-9D48-9034-CB83181514C9}"/>
          </ac:spMkLst>
        </pc:spChg>
        <pc:spChg chg="mod">
          <ac:chgData name="Penney.Upton" userId="06e60ddf-f276-4d44-8607-07adaf8f103d" providerId="ADAL" clId="{E122E010-5CC7-4025-8EE8-7A731F92FB64}" dt="2025-07-04T02:37:54.911" v="68" actId="6549"/>
          <ac:spMkLst>
            <pc:docMk/>
            <pc:sldMk cId="4255255906" sldId="321"/>
            <ac:spMk id="4" creationId="{3E1430CB-87CE-4410-97C1-C20CC028750C}"/>
          </ac:spMkLst>
        </pc:spChg>
        <pc:extLst>
          <p:ext xmlns:p="http://schemas.openxmlformats.org/presentationml/2006/main" uri="{D6D511B9-2390-475A-947B-AFAB55BFBCF1}">
            <pc226:cmChg xmlns:pc226="http://schemas.microsoft.com/office/powerpoint/2022/06/main/command" chg="mod">
              <pc226:chgData name="Penney.Upton" userId="06e60ddf-f276-4d44-8607-07adaf8f103d" providerId="ADAL" clId="{E122E010-5CC7-4025-8EE8-7A731F92FB64}" dt="2025-07-04T02:35:36.212" v="57" actId="20577"/>
              <pc2:cmMkLst xmlns:pc2="http://schemas.microsoft.com/office/powerpoint/2019/9/main/command">
                <pc:docMk/>
                <pc:sldMk cId="4255255906" sldId="321"/>
                <pc2:cmMk id="{53B58427-FABD-4710-A306-CD2C12BD200D}"/>
              </pc2:cmMkLst>
            </pc226:cmChg>
            <pc226:cmChg xmlns:pc226="http://schemas.microsoft.com/office/powerpoint/2022/06/main/command" chg="mod">
              <pc226:chgData name="Penney.Upton" userId="06e60ddf-f276-4d44-8607-07adaf8f103d" providerId="ADAL" clId="{E122E010-5CC7-4025-8EE8-7A731F92FB64}" dt="2025-07-04T02:35:34.177" v="47" actId="20577"/>
              <pc2:cmMkLst xmlns:pc2="http://schemas.microsoft.com/office/powerpoint/2019/9/main/command">
                <pc:docMk/>
                <pc:sldMk cId="4255255906" sldId="321"/>
                <pc2:cmMk id="{E38D7C28-E70F-476F-AB3F-1397DCA1A641}"/>
              </pc2:cmMkLst>
            </pc226:cmChg>
            <pc226:cmChg xmlns:pc226="http://schemas.microsoft.com/office/powerpoint/2022/06/main/command" chg="mod">
              <pc226:chgData name="Penney.Upton" userId="06e60ddf-f276-4d44-8607-07adaf8f103d" providerId="ADAL" clId="{E122E010-5CC7-4025-8EE8-7A731F92FB64}" dt="2025-07-04T02:35:36.212" v="57" actId="20577"/>
              <pc2:cmMkLst xmlns:pc2="http://schemas.microsoft.com/office/powerpoint/2019/9/main/command">
                <pc:docMk/>
                <pc:sldMk cId="4255255906" sldId="321"/>
                <pc2:cmMk id="{A64FB62E-65F4-4610-821D-2906F3028037}"/>
              </pc2:cmMkLst>
            </pc226:cmChg>
            <pc226:cmChg xmlns:pc226="http://schemas.microsoft.com/office/powerpoint/2022/06/main/command" chg="mod">
              <pc226:chgData name="Penney.Upton" userId="06e60ddf-f276-4d44-8607-07adaf8f103d" providerId="ADAL" clId="{E122E010-5CC7-4025-8EE8-7A731F92FB64}" dt="2025-07-04T02:35:36.212" v="57" actId="20577"/>
              <pc2:cmMkLst xmlns:pc2="http://schemas.microsoft.com/office/powerpoint/2019/9/main/command">
                <pc:docMk/>
                <pc:sldMk cId="4255255906" sldId="321"/>
                <pc2:cmMk id="{646829AE-CE47-448E-B6CE-6F56607BF742}"/>
              </pc2:cmMkLst>
            </pc226:cmChg>
            <pc226:cmChg xmlns:pc226="http://schemas.microsoft.com/office/powerpoint/2022/06/main/command" chg="mod">
              <pc226:chgData name="Penney.Upton" userId="06e60ddf-f276-4d44-8607-07adaf8f103d" providerId="ADAL" clId="{E122E010-5CC7-4025-8EE8-7A731F92FB64}" dt="2025-07-04T02:35:36.212" v="57" actId="20577"/>
              <pc2:cmMkLst xmlns:pc2="http://schemas.microsoft.com/office/powerpoint/2019/9/main/command">
                <pc:docMk/>
                <pc:sldMk cId="4255255906" sldId="321"/>
                <pc2:cmMk id="{4753E4B3-CB45-4AF9-BA9E-31E356E7C80E}"/>
              </pc2:cmMkLst>
            </pc226:cmChg>
            <pc226:cmChg xmlns:pc226="http://schemas.microsoft.com/office/powerpoint/2022/06/main/command" chg="mod">
              <pc226:chgData name="Penney.Upton" userId="06e60ddf-f276-4d44-8607-07adaf8f103d" providerId="ADAL" clId="{E122E010-5CC7-4025-8EE8-7A731F92FB64}" dt="2025-07-04T02:35:36.212" v="57" actId="20577"/>
              <pc2:cmMkLst xmlns:pc2="http://schemas.microsoft.com/office/powerpoint/2019/9/main/command">
                <pc:docMk/>
                <pc:sldMk cId="4255255906" sldId="321"/>
                <pc2:cmMk id="{9CA2EFF3-C202-4F98-9F7B-F1F12E801BCA}"/>
              </pc2:cmMkLst>
            </pc226:cmChg>
          </p:ext>
        </pc:extLst>
      </pc:sldChg>
      <pc:sldChg chg="modNotes">
        <pc:chgData name="Penney.Upton" userId="06e60ddf-f276-4d44-8607-07adaf8f103d" providerId="ADAL" clId="{E122E010-5CC7-4025-8EE8-7A731F92FB64}" dt="2025-07-04T02:34:12.831" v="34"/>
        <pc:sldMkLst>
          <pc:docMk/>
          <pc:sldMk cId="4061190693" sldId="323"/>
        </pc:sldMkLst>
      </pc:sldChg>
      <pc:sldChg chg="modSp mod">
        <pc:chgData name="Penney.Upton" userId="06e60ddf-f276-4d44-8607-07adaf8f103d" providerId="ADAL" clId="{E122E010-5CC7-4025-8EE8-7A731F92FB64}" dt="2025-07-04T03:12:03.797" v="347" actId="20577"/>
        <pc:sldMkLst>
          <pc:docMk/>
          <pc:sldMk cId="2598404934" sldId="325"/>
        </pc:sldMkLst>
        <pc:spChg chg="mod">
          <ac:chgData name="Penney.Upton" userId="06e60ddf-f276-4d44-8607-07adaf8f103d" providerId="ADAL" clId="{E122E010-5CC7-4025-8EE8-7A731F92FB64}" dt="2025-07-04T02:41:14.423" v="112" actId="20577"/>
          <ac:spMkLst>
            <pc:docMk/>
            <pc:sldMk cId="2598404934" sldId="325"/>
            <ac:spMk id="2" creationId="{79DE1B0F-A6E8-9DA8-85C2-85D6724FB79E}"/>
          </ac:spMkLst>
        </pc:spChg>
        <pc:spChg chg="mod">
          <ac:chgData name="Penney.Upton" userId="06e60ddf-f276-4d44-8607-07adaf8f103d" providerId="ADAL" clId="{E122E010-5CC7-4025-8EE8-7A731F92FB64}" dt="2025-07-04T03:12:03.797" v="347" actId="20577"/>
          <ac:spMkLst>
            <pc:docMk/>
            <pc:sldMk cId="2598404934" sldId="325"/>
            <ac:spMk id="3" creationId="{8CE6EE2E-B1F5-FCEC-B8B3-F42D6A27AB1C}"/>
          </ac:spMkLst>
        </pc:spChg>
      </pc:sldChg>
    </pc:docChg>
  </pc:docChgLst>
</pc:chgInfo>
</file>

<file path=ppt/comments/modernComment_10F_BFE1289C.xml><?xml version="1.0" encoding="utf-8"?>
<p188:cmLst xmlns:a="http://schemas.openxmlformats.org/drawingml/2006/main" xmlns:r="http://schemas.openxmlformats.org/officeDocument/2006/relationships" xmlns:p188="http://schemas.microsoft.com/office/powerpoint/2018/8/main">
  <p188:cm id="{FCA14372-DCF6-4EF2-B215-20D3692A8F9F}" authorId="{7070D418-FAD9-BB04-4694-BF05B87DF502}" created="2025-01-07T02:24:04.307">
    <ac:txMkLst xmlns:ac="http://schemas.microsoft.com/office/drawing/2013/main/command">
      <pc:docMk xmlns:pc="http://schemas.microsoft.com/office/powerpoint/2013/main/command"/>
      <pc:sldMk xmlns:pc="http://schemas.microsoft.com/office/powerpoint/2013/main/command" cId="3219204252" sldId="271"/>
      <ac:spMk id="4" creationId="{085F9B6C-99B1-0F4E-B89F-6DB852015FD0}"/>
      <ac:txMk cp="27" len="19">
        <ac:context len="211" hash="301142557"/>
      </ac:txMk>
    </ac:txMkLst>
    <p188:pos x="5475557" y="216478"/>
    <p188:txBody>
      <a:bodyPr/>
      <a:lstStyle/>
      <a:p>
        <a:r>
          <a:rPr lang="en-AU"/>
          <a:t>Smoke and vape-free</a:t>
        </a:r>
      </a:p>
    </p188:txBody>
  </p188:cm>
  <p188:cm id="{97874915-43E1-4E9B-94FA-8C708D74F5C9}" authorId="{7070D418-FAD9-BB04-4694-BF05B87DF502}" created="2025-01-07T02:24:13.704">
    <ac:txMkLst xmlns:ac="http://schemas.microsoft.com/office/drawing/2013/main/command">
      <pc:docMk xmlns:pc="http://schemas.microsoft.com/office/powerpoint/2013/main/command"/>
      <pc:sldMk xmlns:pc="http://schemas.microsoft.com/office/powerpoint/2013/main/command" cId="3219204252" sldId="271"/>
      <ac:spMk id="4" creationId="{085F9B6C-99B1-0F4E-B89F-6DB852015FD0}"/>
      <ac:txMk cp="78">
        <ac:context len="211" hash="301142557"/>
      </ac:txMk>
    </ac:txMkLst>
    <p188:pos x="4561157" y="655748"/>
    <p188:txBody>
      <a:bodyPr/>
      <a:lstStyle/>
      <a:p>
        <a:r>
          <a:rPr lang="en-AU"/>
          <a:t>Smoke and vape-free</a:t>
        </a:r>
      </a:p>
    </p188:txBody>
  </p188:cm>
  <p188:cm id="{BF86448B-2E7A-4314-B9C0-088BAE565DAB}" authorId="{7070D418-FAD9-BB04-4694-BF05B87DF502}" created="2025-01-07T02:24:25.160">
    <ac:txMkLst xmlns:ac="http://schemas.microsoft.com/office/drawing/2013/main/command">
      <pc:docMk xmlns:pc="http://schemas.microsoft.com/office/powerpoint/2013/main/command"/>
      <pc:sldMk xmlns:pc="http://schemas.microsoft.com/office/powerpoint/2013/main/command" cId="3219204252" sldId="271"/>
      <ac:spMk id="4" creationId="{085F9B6C-99B1-0F4E-B89F-6DB852015FD0}"/>
      <ac:txMk cp="130" len="5">
        <ac:context len="211" hash="301142557"/>
      </ac:txMk>
    </ac:txMkLst>
    <p188:pos x="6219627" y="1095019"/>
    <p188:txBody>
      <a:bodyPr/>
      <a:lstStyle/>
      <a:p>
        <a:r>
          <a:rPr lang="en-AU"/>
          <a:t>Smoke and vapor?</a:t>
        </a:r>
      </a:p>
    </p188:txBody>
  </p188:cm>
  <p188:cm id="{D48C923D-BD54-4CB3-B25D-F9F85E6C543E}" authorId="{7070D418-FAD9-BB04-4694-BF05B87DF502}" created="2025-01-07T02:24:36.108">
    <ac:txMkLst xmlns:ac="http://schemas.microsoft.com/office/drawing/2013/main/command">
      <pc:docMk xmlns:pc="http://schemas.microsoft.com/office/powerpoint/2013/main/command"/>
      <pc:sldMk xmlns:pc="http://schemas.microsoft.com/office/powerpoint/2013/main/command" cId="3219204252" sldId="271"/>
      <ac:spMk id="4" creationId="{085F9B6C-99B1-0F4E-B89F-6DB852015FD0}"/>
      <ac:txMk cp="182" len="20">
        <ac:context len="211" hash="301142557"/>
      </ac:txMk>
    </ac:txMkLst>
    <p188:pos x="3440568" y="1982525"/>
    <p188:txBody>
      <a:bodyPr/>
      <a:lstStyle/>
      <a:p>
        <a:r>
          <a:rPr lang="en-AU"/>
          <a:t>Smoke and vape-free</a:t>
        </a:r>
      </a:p>
    </p188:txBody>
  </p188:cm>
</p188:cmLst>
</file>

<file path=ppt/comments/modernComment_11F_9D5947ED.xml><?xml version="1.0" encoding="utf-8"?>
<p188:cmLst xmlns:a="http://schemas.openxmlformats.org/drawingml/2006/main" xmlns:r="http://schemas.openxmlformats.org/officeDocument/2006/relationships" xmlns:p188="http://schemas.microsoft.com/office/powerpoint/2018/8/main">
  <p188:cm id="{884F2E50-65D4-4A35-8B41-2CB39A46D3EE}" authorId="{7070D418-FAD9-BB04-4694-BF05B87DF502}" created="2025-01-07T02:42:00.874">
    <ac:txMkLst xmlns:ac="http://schemas.microsoft.com/office/drawing/2013/main/command">
      <pc:docMk xmlns:pc="http://schemas.microsoft.com/office/powerpoint/2013/main/command"/>
      <pc:sldMk xmlns:pc="http://schemas.microsoft.com/office/powerpoint/2013/main/command" cId="2639874029" sldId="287"/>
      <ac:spMk id="3" creationId="{474B62C9-474E-2E4C-AF10-45D7F51A3343}"/>
      <ac:txMk cp="233" len="10">
        <ac:context len="275" hash="369914494"/>
      </ac:txMk>
    </ac:txMkLst>
    <p188:pos x="1857635" y="2182071"/>
    <p188:txBody>
      <a:bodyPr/>
      <a:lstStyle/>
      <a:p>
        <a:r>
          <a:rPr lang="en-AU"/>
          <a:t>Smoke and vape-free</a:t>
        </a:r>
      </a:p>
    </p188:txBody>
  </p188:cm>
  <p188:cm id="{B25F263F-BE3A-4069-8AB7-5CD0E12E16BC}" authorId="{7070D418-FAD9-BB04-4694-BF05B87DF502}" created="2025-01-07T02:42:12.289">
    <ac:txMkLst xmlns:ac="http://schemas.microsoft.com/office/drawing/2013/main/command">
      <pc:docMk xmlns:pc="http://schemas.microsoft.com/office/powerpoint/2013/main/command"/>
      <pc:sldMk xmlns:pc="http://schemas.microsoft.com/office/powerpoint/2013/main/command" cId="2639874029" sldId="287"/>
      <ac:spMk id="3" creationId="{474B62C9-474E-2E4C-AF10-45D7F51A3343}"/>
      <ac:txMk cp="149" len="10">
        <ac:context len="275" hash="369914494"/>
      </ac:txMk>
    </ac:txMkLst>
    <p188:pos x="5371800" y="1446965"/>
    <p188:txBody>
      <a:bodyPr/>
      <a:lstStyle/>
      <a:p>
        <a:r>
          <a:rPr lang="en-AU"/>
          <a:t>Smoke and vape-free</a:t>
        </a:r>
      </a:p>
    </p188:txBody>
  </p188:cm>
</p188:cmLst>
</file>

<file path=ppt/comments/modernComment_120_7D279EAB.xml><?xml version="1.0" encoding="utf-8"?>
<p188:cmLst xmlns:a="http://schemas.openxmlformats.org/drawingml/2006/main" xmlns:r="http://schemas.openxmlformats.org/officeDocument/2006/relationships" xmlns:p188="http://schemas.microsoft.com/office/powerpoint/2018/8/main">
  <p188:cm id="{714F32DA-14C3-46E5-A31C-44C84C731A2D}" authorId="{7070D418-FAD9-BB04-4694-BF05B87DF502}" created="2025-01-07T02:25:20.102">
    <ac:txMkLst xmlns:ac="http://schemas.microsoft.com/office/drawing/2013/main/command">
      <pc:docMk xmlns:pc="http://schemas.microsoft.com/office/powerpoint/2013/main/command"/>
      <pc:sldMk xmlns:pc="http://schemas.microsoft.com/office/powerpoint/2013/main/command" cId="2099748523" sldId="288"/>
      <ac:spMk id="4" creationId="{DD2E0189-1BE9-A04B-BA39-C10817E6CA4B}"/>
      <ac:txMk cp="32" len="19">
        <ac:context len="60" hash="2863996486"/>
      </ac:txMk>
    </ac:txMkLst>
    <p188:pos x="2126577" y="701093"/>
    <p188:txBody>
      <a:bodyPr/>
      <a:lstStyle/>
      <a:p>
        <a:r>
          <a:rPr lang="en-AU"/>
          <a:t>Smoke and Vape-free</a:t>
        </a:r>
      </a:p>
    </p188:txBody>
  </p188:cm>
  <p188:cm id="{C1393A97-2DAB-4A42-AAD6-1B624AE5ACBA}" authorId="{7070D418-FAD9-BB04-4694-BF05B87DF502}" created="2025-01-07T02:25:40.765">
    <ac:txMkLst xmlns:ac="http://schemas.microsoft.com/office/drawing/2013/main/command">
      <pc:docMk xmlns:pc="http://schemas.microsoft.com/office/powerpoint/2013/main/command"/>
      <pc:sldMk xmlns:pc="http://schemas.microsoft.com/office/powerpoint/2013/main/command" cId="2099748523" sldId="288"/>
      <ac:spMk id="2" creationId="{29D30470-40BD-3741-A6F5-9B0C3A8A734B}"/>
      <ac:txMk cp="64" len="5">
        <ac:context len="457" hash="1019254346"/>
      </ac:txMk>
    </ac:txMkLst>
    <p188:pos x="2499636" y="569044"/>
    <p188:txBody>
      <a:bodyPr/>
      <a:lstStyle/>
      <a:p>
        <a:r>
          <a:rPr lang="en-AU"/>
          <a:t>Smoke or vape</a:t>
        </a:r>
      </a:p>
    </p188:txBody>
  </p188:cm>
</p188:cmLst>
</file>

<file path=ppt/comments/modernComment_123_BC4B4B13.xml><?xml version="1.0" encoding="utf-8"?>
<p188:cmLst xmlns:a="http://schemas.openxmlformats.org/drawingml/2006/main" xmlns:r="http://schemas.openxmlformats.org/officeDocument/2006/relationships" xmlns:p188="http://schemas.microsoft.com/office/powerpoint/2018/8/main">
  <p188:cm id="{4753CF27-2B2F-4CB5-9179-DC8A219C0605}" authorId="{7070D418-FAD9-BB04-4694-BF05B87DF502}" created="2025-01-07T02:27:40.732">
    <ac:txMkLst xmlns:ac="http://schemas.microsoft.com/office/drawing/2013/main/command">
      <pc:docMk xmlns:pc="http://schemas.microsoft.com/office/powerpoint/2013/main/command"/>
      <pc:sldMk xmlns:pc="http://schemas.microsoft.com/office/powerpoint/2013/main/command" cId="3159051027" sldId="291"/>
      <ac:spMk id="4" creationId="{D3C567C9-0FAA-8F41-8BA0-5F0536A03130}"/>
      <ac:txMk cp="70" len="5">
        <ac:context len="280" hash="545204579"/>
      </ac:txMk>
    </ac:txMkLst>
    <p188:pos x="5093894" y="658071"/>
    <p188:txBody>
      <a:bodyPr/>
      <a:lstStyle/>
      <a:p>
        <a:r>
          <a:rPr lang="en-AU"/>
          <a:t>Smoke or vape</a:t>
        </a:r>
      </a:p>
    </p188:txBody>
  </p188:cm>
  <p188:cm id="{F7EC4782-EC92-4B4E-9CEB-761436200553}" authorId="{7070D418-FAD9-BB04-4694-BF05B87DF502}" created="2025-01-07T02:33:13.818">
    <ac:txMkLst xmlns:ac="http://schemas.microsoft.com/office/drawing/2013/main/command">
      <pc:docMk xmlns:pc="http://schemas.microsoft.com/office/powerpoint/2013/main/command"/>
      <pc:sldMk xmlns:pc="http://schemas.microsoft.com/office/powerpoint/2013/main/command" cId="3159051027" sldId="291"/>
      <ac:spMk id="4" creationId="{D3C567C9-0FAA-8F41-8BA0-5F0536A03130}"/>
      <ac:txMk cp="122" len="5">
        <ac:context len="280" hash="545204579"/>
      </ac:txMk>
    </ac:txMkLst>
    <p188:pos x="4107777" y="1025624"/>
    <p188:txBody>
      <a:bodyPr/>
      <a:lstStyle/>
      <a:p>
        <a:r>
          <a:rPr lang="en-AU"/>
          <a:t>Smoke or vape</a:t>
        </a:r>
      </a:p>
    </p188:txBody>
  </p188:cm>
  <p188:cm id="{26485610-4E3F-4BB3-BC2F-1B5A7B5D3BC8}" authorId="{7070D418-FAD9-BB04-4694-BF05B87DF502}" created="2025-01-07T02:33:29.504">
    <ac:txMkLst xmlns:ac="http://schemas.microsoft.com/office/drawing/2013/main/command">
      <pc:docMk xmlns:pc="http://schemas.microsoft.com/office/powerpoint/2013/main/command"/>
      <pc:sldMk xmlns:pc="http://schemas.microsoft.com/office/powerpoint/2013/main/command" cId="3159051027" sldId="291"/>
      <ac:spMk id="4" creationId="{D3C567C9-0FAA-8F41-8BA0-5F0536A03130}"/>
      <ac:txMk cp="156" len="7">
        <ac:context len="280" hash="545204579"/>
      </ac:txMk>
    </ac:txMkLst>
    <p188:pos x="4430506" y="1464895"/>
    <p188:txBody>
      <a:bodyPr/>
      <a:lstStyle/>
      <a:p>
        <a:r>
          <a:rPr lang="en-AU"/>
          <a:t>Smoking and vaping</a:t>
        </a:r>
      </a:p>
    </p188:txBody>
  </p188:cm>
  <p188:cm id="{1912D7E8-C46A-48A3-9B3F-B1DC52E0BF84}" authorId="{7070D418-FAD9-BB04-4694-BF05B87DF502}" created="2025-01-07T02:34:40.611">
    <ac:txMkLst xmlns:ac="http://schemas.microsoft.com/office/drawing/2013/main/command">
      <pc:docMk xmlns:pc="http://schemas.microsoft.com/office/powerpoint/2013/main/command"/>
      <pc:sldMk xmlns:pc="http://schemas.microsoft.com/office/powerpoint/2013/main/command" cId="3159051027" sldId="291"/>
      <ac:spMk id="4" creationId="{D3C567C9-0FAA-8F41-8BA0-5F0536A03130}"/>
      <ac:txMk cp="228">
        <ac:context len="280" hash="545204579"/>
      </ac:txMk>
    </ac:txMkLst>
    <p188:pos x="6617894" y="2271718"/>
    <p188:txBody>
      <a:bodyPr/>
      <a:lstStyle/>
      <a:p>
        <a:r>
          <a:rPr lang="en-AU"/>
          <a:t>Do we keep this question if we are trying to integrate vaping into the overall message/powerpoint? Or do we re-word it to something like;
Is vaping included in your workplace policy?</a:t>
        </a:r>
      </a:p>
    </p188:txBody>
  </p188:cm>
</p188:cmLst>
</file>

<file path=ppt/comments/modernComment_12C_EA9F3D31.xml><?xml version="1.0" encoding="utf-8"?>
<p188:cmLst xmlns:a="http://schemas.openxmlformats.org/drawingml/2006/main" xmlns:r="http://schemas.openxmlformats.org/officeDocument/2006/relationships" xmlns:p188="http://schemas.microsoft.com/office/powerpoint/2018/8/main">
  <p188:cm id="{041DDF89-0FCC-427F-8048-8381AB2E746A}" authorId="{7070D418-FAD9-BB04-4694-BF05B87DF502}" created="2025-01-07T02:41:08.345">
    <ac:txMkLst xmlns:ac="http://schemas.microsoft.com/office/drawing/2013/main/command">
      <pc:docMk xmlns:pc="http://schemas.microsoft.com/office/powerpoint/2013/main/command"/>
      <pc:sldMk xmlns:pc="http://schemas.microsoft.com/office/powerpoint/2013/main/command" cId="3936304433" sldId="300"/>
      <ac:spMk id="10" creationId="{083D8022-1678-4DD9-BB2E-43834774613A}"/>
      <ac:txMk cp="19" len="5">
        <ac:context len="51" hash="227818417"/>
      </ac:txMk>
    </ac:txMkLst>
    <p188:pos x="5111824" y="216999"/>
    <p188:txBody>
      <a:bodyPr/>
      <a:lstStyle/>
      <a:p>
        <a:r>
          <a:rPr lang="en-AU"/>
          <a:t>Smoke or vape</a:t>
        </a:r>
      </a:p>
    </p188:txBody>
  </p188:cm>
  <p188:cm id="{B2DFCA82-AD3A-4477-AA24-38456D3B7985}" authorId="{7070D418-FAD9-BB04-4694-BF05B87DF502}" created="2025-01-07T02:41:24.623">
    <ac:txMkLst xmlns:ac="http://schemas.microsoft.com/office/drawing/2013/main/command">
      <pc:docMk xmlns:pc="http://schemas.microsoft.com/office/powerpoint/2013/main/command"/>
      <pc:sldMk xmlns:pc="http://schemas.microsoft.com/office/powerpoint/2013/main/command" cId="3936304433" sldId="300"/>
      <ac:spMk id="3" creationId="{38372E96-2BC6-E83D-31DA-0D50FDBE364D}"/>
      <ac:txMk cp="307" len="11">
        <ac:context len="378" hash="77270776"/>
      </ac:txMk>
    </ac:txMkLst>
    <p188:pos x="5897688" y="2815301"/>
    <p188:txBody>
      <a:bodyPr/>
      <a:lstStyle/>
      <a:p>
        <a:r>
          <a:rPr lang="en-AU"/>
          <a:t>Smoke or vape</a:t>
        </a:r>
      </a:p>
    </p188:txBody>
  </p188:cm>
</p188:cmLst>
</file>

<file path=ppt/comments/modernComment_133_DBB3B3D9.xml><?xml version="1.0" encoding="utf-8"?>
<p188:cmLst xmlns:a="http://schemas.openxmlformats.org/drawingml/2006/main" xmlns:r="http://schemas.openxmlformats.org/officeDocument/2006/relationships" xmlns:p188="http://schemas.microsoft.com/office/powerpoint/2018/8/main">
  <p188:cm id="{DBE5E771-8908-4142-913D-32DA03982BCD}" authorId="{7070D418-FAD9-BB04-4694-BF05B87DF502}" created="2025-01-07T02:24:54.107">
    <ac:txMkLst xmlns:ac="http://schemas.microsoft.com/office/drawing/2013/main/command">
      <pc:docMk xmlns:pc="http://schemas.microsoft.com/office/powerpoint/2013/main/command"/>
      <pc:sldMk xmlns:pc="http://schemas.microsoft.com/office/powerpoint/2013/main/command" cId="3685987289" sldId="307"/>
      <ac:spMk id="4" creationId="{934552E7-B676-6758-1D42-A7138ED08A35}"/>
      <ac:txMk cp="27" len="10">
        <ac:context len="49" hash="2884027445"/>
      </ac:txMk>
    </ac:txMkLst>
    <p188:pos x="2156012" y="717972"/>
    <p188:txBody>
      <a:bodyPr/>
      <a:lstStyle/>
      <a:p>
        <a:r>
          <a:rPr lang="en-AU"/>
          <a:t>Smoke and vape-free</a:t>
        </a:r>
      </a:p>
    </p188:txBody>
  </p188:cm>
</p188:cmLst>
</file>

<file path=ppt/comments/modernComment_13D_FDBD388B.xml><?xml version="1.0" encoding="utf-8"?>
<p188:cmLst xmlns:a="http://schemas.openxmlformats.org/drawingml/2006/main" xmlns:r="http://schemas.openxmlformats.org/officeDocument/2006/relationships" xmlns:p188="http://schemas.microsoft.com/office/powerpoint/2018/8/main">
  <p188:cm id="{1B993905-7A3C-4508-847C-D519E2EFF5FF}" authorId="{7070D418-FAD9-BB04-4694-BF05B87DF502}" created="2025-01-07T02:40:28.776">
    <ac:txMkLst xmlns:ac="http://schemas.microsoft.com/office/drawing/2013/main/command">
      <pc:docMk xmlns:pc="http://schemas.microsoft.com/office/powerpoint/2013/main/command"/>
      <pc:sldMk xmlns:pc="http://schemas.microsoft.com/office/powerpoint/2013/main/command" cId="4257036427" sldId="317"/>
      <ac:spMk id="4" creationId="{934552E7-B676-6758-1D42-A7138ED08A35}"/>
      <ac:txMk cp="10" len="10">
        <ac:context len="29" hash="1105777579"/>
      </ac:txMk>
    </ac:txMkLst>
    <p188:pos x="4137212" y="216870"/>
    <p188:txBody>
      <a:bodyPr/>
      <a:lstStyle/>
      <a:p>
        <a:r>
          <a:rPr lang="en-AU"/>
          <a:t>Smoke and vape-free</a:t>
        </a:r>
      </a:p>
    </p188:txBody>
  </p188:cm>
</p188:cmLst>
</file>

<file path=ppt/comments/modernComment_13E_8EEB1EB2.xml><?xml version="1.0" encoding="utf-8"?>
<p188:cmLst xmlns:a="http://schemas.openxmlformats.org/drawingml/2006/main" xmlns:r="http://schemas.openxmlformats.org/officeDocument/2006/relationships" xmlns:p188="http://schemas.microsoft.com/office/powerpoint/2018/8/main">
  <p188:cm id="{E8F0E468-0473-446E-95D1-3F66D5833A71}" authorId="{7070D418-FAD9-BB04-4694-BF05B87DF502}" created="2025-01-07T02:23:32.791">
    <ac:txMkLst xmlns:ac="http://schemas.microsoft.com/office/drawing/2013/main/command">
      <pc:docMk xmlns:pc="http://schemas.microsoft.com/office/powerpoint/2013/main/command"/>
      <pc:sldMk xmlns:pc="http://schemas.microsoft.com/office/powerpoint/2013/main/command" cId="2397773490" sldId="318"/>
      <ac:spMk id="2" creationId="{E2F862D8-B69F-4636-BA28-540FEEB8AB2A}"/>
      <ac:txMk cp="17" len="20">
        <ac:context len="43" hash="1616902394"/>
      </ac:txMk>
    </ac:txMkLst>
    <p188:pos x="3209063" y="764798"/>
    <p188:txBody>
      <a:bodyPr/>
      <a:lstStyle/>
      <a:p>
        <a:r>
          <a:rPr lang="en-AU"/>
          <a:t>Smoke and Vape-free</a:t>
        </a:r>
      </a:p>
    </p188:txBody>
  </p188:cm>
  <p188:cm id="{2CA6A59F-CAE5-40EF-9752-E73482F4DFFD}" authorId="{7070D418-FAD9-BB04-4694-BF05B87DF502}" created="2025-01-07T02:23:45.444">
    <ac:txMkLst xmlns:ac="http://schemas.microsoft.com/office/drawing/2013/main/command">
      <pc:docMk xmlns:pc="http://schemas.microsoft.com/office/powerpoint/2013/main/command"/>
      <pc:sldMk xmlns:pc="http://schemas.microsoft.com/office/powerpoint/2013/main/command" cId="2397773490" sldId="318"/>
      <ac:spMk id="3" creationId="{3209F1C6-391B-4065-BDBD-70E0B031E873}"/>
      <ac:txMk cp="28" len="19">
        <ac:context len="55" hash="455959480"/>
      </ac:txMk>
    </ac:txMkLst>
    <p188:pos x="4283977" y="217979"/>
    <p188:txBody>
      <a:bodyPr/>
      <a:lstStyle/>
      <a:p>
        <a:r>
          <a:rPr lang="en-AU"/>
          <a:t>Smoke and vape-free</a:t>
        </a:r>
      </a:p>
    </p188:txBody>
  </p188:cm>
</p188:cmLst>
</file>

<file path=ppt/comments/modernComment_140_FE5423A6.xml><?xml version="1.0" encoding="utf-8"?>
<p188:cmLst xmlns:a="http://schemas.openxmlformats.org/drawingml/2006/main" xmlns:r="http://schemas.openxmlformats.org/officeDocument/2006/relationships" xmlns:p188="http://schemas.microsoft.com/office/powerpoint/2018/8/main">
  <p188:cm id="{67F9F715-A965-469D-BA87-3DB09ACC279A}" authorId="{7070D418-FAD9-BB04-4694-BF05B87DF502}" created="2025-01-07T02:27:19.499">
    <ac:txMkLst xmlns:ac="http://schemas.microsoft.com/office/drawing/2013/main/command">
      <pc:docMk xmlns:pc="http://schemas.microsoft.com/office/powerpoint/2013/main/command"/>
      <pc:sldMk xmlns:pc="http://schemas.microsoft.com/office/powerpoint/2013/main/command" cId="4266927014" sldId="320"/>
      <ac:spMk id="4" creationId="{934552E7-B676-6758-1D42-A7138ED08A35}"/>
      <ac:txMk cp="20" len="10">
        <ac:context len="49" hash="2211610331"/>
      </ac:txMk>
    </ac:txMkLst>
    <p188:pos x="2156012" y="717972"/>
    <p188:txBody>
      <a:bodyPr/>
      <a:lstStyle/>
      <a:p>
        <a:r>
          <a:rPr lang="en-AU"/>
          <a:t>Smoke and vape-free</a:t>
        </a:r>
      </a:p>
    </p188:txBody>
  </p188:cm>
</p188:cmLst>
</file>

<file path=ppt/comments/modernComment_142_DE991132.xml><?xml version="1.0" encoding="utf-8"?>
<p188:cmLst xmlns:a="http://schemas.openxmlformats.org/drawingml/2006/main" xmlns:r="http://schemas.openxmlformats.org/officeDocument/2006/relationships" xmlns:p188="http://schemas.microsoft.com/office/powerpoint/2018/8/main">
  <p188:cm id="{F5EEB3D0-BF1B-4861-B632-128A85D17F3B}" authorId="{7070D418-FAD9-BB04-4694-BF05B87DF502}" created="2025-01-07T02:35:36.625">
    <ac:txMkLst xmlns:ac="http://schemas.microsoft.com/office/drawing/2013/main/command">
      <pc:docMk xmlns:pc="http://schemas.microsoft.com/office/powerpoint/2013/main/command"/>
      <pc:sldMk xmlns:pc="http://schemas.microsoft.com/office/powerpoint/2013/main/command" cId="3734573362" sldId="322"/>
      <ac:spMk id="4" creationId="{934552E7-B676-6758-1D42-A7138ED08A35}"/>
      <ac:txMk cp="36" len="5">
        <ac:context len="43" hash="1657016305"/>
      </ac:txMk>
    </ac:txMkLst>
    <p188:pos x="3832412" y="717972"/>
    <p188:txBody>
      <a:bodyPr/>
      <a:lstStyle/>
      <a:p>
        <a:r>
          <a:rPr lang="en-AU"/>
          <a:t>Smoke and vapor?</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9128" cy="350599"/>
          </a:xfrm>
          <a:prstGeom prst="rect">
            <a:avLst/>
          </a:prstGeom>
        </p:spPr>
        <p:txBody>
          <a:bodyPr vert="horz" lIns="93196" tIns="46598" rIns="93196" bIns="46598" rtlCol="0"/>
          <a:lstStyle>
            <a:lvl1pPr algn="l">
              <a:defRPr sz="1200">
                <a:latin typeface="Arial"/>
              </a:defRPr>
            </a:lvl1pPr>
          </a:lstStyle>
          <a:p>
            <a:endParaRPr lang="en-US" dirty="0"/>
          </a:p>
        </p:txBody>
      </p:sp>
      <p:sp>
        <p:nvSpPr>
          <p:cNvPr id="3" name="Date Placeholder 2"/>
          <p:cNvSpPr>
            <a:spLocks noGrp="1"/>
          </p:cNvSpPr>
          <p:nvPr>
            <p:ph type="dt" idx="1"/>
          </p:nvPr>
        </p:nvSpPr>
        <p:spPr>
          <a:xfrm>
            <a:off x="5267246" y="0"/>
            <a:ext cx="4029128" cy="350599"/>
          </a:xfrm>
          <a:prstGeom prst="rect">
            <a:avLst/>
          </a:prstGeom>
        </p:spPr>
        <p:txBody>
          <a:bodyPr vert="horz" lIns="93196" tIns="46598" rIns="93196" bIns="46598" rtlCol="0"/>
          <a:lstStyle>
            <a:lvl1pPr algn="r">
              <a:defRPr sz="1200">
                <a:latin typeface="Arial"/>
              </a:defRPr>
            </a:lvl1pPr>
          </a:lstStyle>
          <a:p>
            <a:fld id="{976A4730-A86E-4545-9082-E604D2E4C53C}" type="datetimeFigureOut">
              <a:rPr lang="en-US" smtClean="0"/>
              <a:pPr/>
              <a:t>7/4/2025</a:t>
            </a:fld>
            <a:endParaRPr lang="en-US" dirty="0"/>
          </a:p>
        </p:txBody>
      </p:sp>
      <p:sp>
        <p:nvSpPr>
          <p:cNvPr id="4" name="Slide Image Placeholder 3"/>
          <p:cNvSpPr>
            <a:spLocks noGrp="1" noRot="1" noChangeAspect="1"/>
          </p:cNvSpPr>
          <p:nvPr>
            <p:ph type="sldImg" idx="2"/>
          </p:nvPr>
        </p:nvSpPr>
        <p:spPr>
          <a:xfrm>
            <a:off x="2895600" y="525463"/>
            <a:ext cx="3506788" cy="2630487"/>
          </a:xfrm>
          <a:prstGeom prst="rect">
            <a:avLst/>
          </a:prstGeom>
          <a:noFill/>
          <a:ln w="12700">
            <a:solidFill>
              <a:prstClr val="black"/>
            </a:solidFill>
          </a:ln>
        </p:spPr>
        <p:txBody>
          <a:bodyPr vert="horz" lIns="93196" tIns="46598" rIns="93196" bIns="46598" rtlCol="0" anchor="ctr"/>
          <a:lstStyle/>
          <a:p>
            <a:endParaRPr lang="en-US" dirty="0"/>
          </a:p>
        </p:txBody>
      </p:sp>
      <p:sp>
        <p:nvSpPr>
          <p:cNvPr id="5" name="Notes Placeholder 4"/>
          <p:cNvSpPr>
            <a:spLocks noGrp="1"/>
          </p:cNvSpPr>
          <p:nvPr>
            <p:ph type="body" sz="quarter" idx="3"/>
          </p:nvPr>
        </p:nvSpPr>
        <p:spPr>
          <a:xfrm>
            <a:off x="929799" y="3330694"/>
            <a:ext cx="7438390" cy="3155395"/>
          </a:xfrm>
          <a:prstGeom prst="rect">
            <a:avLst/>
          </a:prstGeom>
        </p:spPr>
        <p:txBody>
          <a:bodyPr vert="horz" lIns="93196" tIns="46598" rIns="93196" bIns="46598"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6659766"/>
            <a:ext cx="4029128" cy="350599"/>
          </a:xfrm>
          <a:prstGeom prst="rect">
            <a:avLst/>
          </a:prstGeom>
        </p:spPr>
        <p:txBody>
          <a:bodyPr vert="horz" lIns="93196" tIns="46598" rIns="93196" bIns="46598"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5267246" y="6659766"/>
            <a:ext cx="4029128" cy="350599"/>
          </a:xfrm>
          <a:prstGeom prst="rect">
            <a:avLst/>
          </a:prstGeom>
        </p:spPr>
        <p:txBody>
          <a:bodyPr vert="horz" lIns="93196" tIns="46598" rIns="93196" bIns="46598" rtlCol="0" anchor="b"/>
          <a:lstStyle>
            <a:lvl1pPr algn="r">
              <a:defRPr sz="1200">
                <a:latin typeface="Arial"/>
              </a:defRPr>
            </a:lvl1pPr>
          </a:lstStyle>
          <a:p>
            <a:fld id="{DDC5BFB4-43BD-1649-8E5E-02CAB14763B2}" type="slidenum">
              <a:rPr lang="en-US" smtClean="0"/>
              <a:pPr/>
              <a:t>‹#›</a:t>
            </a:fld>
            <a:endParaRPr lang="en-US" dirty="0"/>
          </a:p>
        </p:txBody>
      </p:sp>
    </p:spTree>
    <p:extLst>
      <p:ext uri="{BB962C8B-B14F-4D97-AF65-F5344CB8AC3E}">
        <p14:creationId xmlns:p14="http://schemas.microsoft.com/office/powerpoint/2010/main" val="14365312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1</a:t>
            </a:fld>
            <a:endParaRPr lang="en-US" dirty="0"/>
          </a:p>
        </p:txBody>
      </p:sp>
    </p:spTree>
    <p:extLst>
      <p:ext uri="{BB962C8B-B14F-4D97-AF65-F5344CB8AC3E}">
        <p14:creationId xmlns:p14="http://schemas.microsoft.com/office/powerpoint/2010/main" val="155235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13</a:t>
            </a:fld>
            <a:endParaRPr lang="en-US"/>
          </a:p>
        </p:txBody>
      </p:sp>
    </p:spTree>
    <p:extLst>
      <p:ext uri="{BB962C8B-B14F-4D97-AF65-F5344CB8AC3E}">
        <p14:creationId xmlns:p14="http://schemas.microsoft.com/office/powerpoint/2010/main" val="41061751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14</a:t>
            </a:fld>
            <a:endParaRPr lang="en-US"/>
          </a:p>
        </p:txBody>
      </p:sp>
    </p:spTree>
    <p:extLst>
      <p:ext uri="{BB962C8B-B14F-4D97-AF65-F5344CB8AC3E}">
        <p14:creationId xmlns:p14="http://schemas.microsoft.com/office/powerpoint/2010/main" val="3607182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6EE0A5-8582-E050-9E8A-201445264D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C7D5C5-6FA0-73EE-4D74-C11069997EA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3A1254C-4EA8-7186-77A2-B259241427E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17F324C-3765-5953-8B31-25F8CC767F41}"/>
              </a:ext>
            </a:extLst>
          </p:cNvPr>
          <p:cNvSpPr>
            <a:spLocks noGrp="1"/>
          </p:cNvSpPr>
          <p:nvPr>
            <p:ph type="sldNum" sz="quarter" idx="5"/>
          </p:nvPr>
        </p:nvSpPr>
        <p:spPr/>
        <p:txBody>
          <a:bodyPr/>
          <a:lstStyle/>
          <a:p>
            <a:fld id="{F268EEFB-7BCD-1649-B353-2D4C52629670}" type="slidenum">
              <a:rPr lang="en-US" smtClean="0"/>
              <a:t>15</a:t>
            </a:fld>
            <a:endParaRPr lang="en-US"/>
          </a:p>
        </p:txBody>
      </p:sp>
    </p:spTree>
    <p:extLst>
      <p:ext uri="{BB962C8B-B14F-4D97-AF65-F5344CB8AC3E}">
        <p14:creationId xmlns:p14="http://schemas.microsoft.com/office/powerpoint/2010/main" val="36731148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16</a:t>
            </a:fld>
            <a:endParaRPr lang="en-US"/>
          </a:p>
        </p:txBody>
      </p:sp>
    </p:spTree>
    <p:extLst>
      <p:ext uri="{BB962C8B-B14F-4D97-AF65-F5344CB8AC3E}">
        <p14:creationId xmlns:p14="http://schemas.microsoft.com/office/powerpoint/2010/main" val="20856424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17</a:t>
            </a:fld>
            <a:endParaRPr lang="en-US"/>
          </a:p>
        </p:txBody>
      </p:sp>
    </p:spTree>
    <p:extLst>
      <p:ext uri="{BB962C8B-B14F-4D97-AF65-F5344CB8AC3E}">
        <p14:creationId xmlns:p14="http://schemas.microsoft.com/office/powerpoint/2010/main" val="2303852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18</a:t>
            </a:fld>
            <a:endParaRPr lang="en-US"/>
          </a:p>
        </p:txBody>
      </p:sp>
    </p:spTree>
    <p:extLst>
      <p:ext uri="{BB962C8B-B14F-4D97-AF65-F5344CB8AC3E}">
        <p14:creationId xmlns:p14="http://schemas.microsoft.com/office/powerpoint/2010/main" val="25144596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Share a copy of the draft policy developed with the organisation management. Go through the policy together and get feedback from staff.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Explain how you arrived at this draft, including the findings of your environmental scan.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Discuss and agree any feedback to management about the draft policy.</a:t>
            </a:r>
          </a:p>
        </p:txBody>
      </p:sp>
      <p:sp>
        <p:nvSpPr>
          <p:cNvPr id="4" name="Slide Number Placeholder 3"/>
          <p:cNvSpPr>
            <a:spLocks noGrp="1"/>
          </p:cNvSpPr>
          <p:nvPr>
            <p:ph type="sldNum" sz="quarter" idx="5"/>
          </p:nvPr>
        </p:nvSpPr>
        <p:spPr/>
        <p:txBody>
          <a:bodyPr/>
          <a:lstStyle/>
          <a:p>
            <a:fld id="{F268EEFB-7BCD-1649-B353-2D4C52629670}" type="slidenum">
              <a:rPr lang="en-US" smtClean="0"/>
              <a:t>19</a:t>
            </a:fld>
            <a:endParaRPr lang="en-US"/>
          </a:p>
        </p:txBody>
      </p:sp>
    </p:spTree>
    <p:extLst>
      <p:ext uri="{BB962C8B-B14F-4D97-AF65-F5344CB8AC3E}">
        <p14:creationId xmlns:p14="http://schemas.microsoft.com/office/powerpoint/2010/main" val="37502799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42950" lvl="1" indent="-285750">
              <a:spcAft>
                <a:spcPts val="600"/>
              </a:spcAft>
              <a:buFont typeface="Courier New" panose="02070309020205020404" pitchFamily="49" charset="0"/>
              <a:buChar char="o"/>
            </a:pPr>
            <a:r>
              <a:rPr lang="en-AU" sz="1200" dirty="0">
                <a:effectLst/>
                <a:latin typeface="Arial" panose="020B0604020202020204" pitchFamily="34" charset="0"/>
                <a:ea typeface="Calibri" panose="020F0502020204030204" pitchFamily="34" charset="0"/>
                <a:cs typeface="Times New Roman" panose="02020603050405020304" pitchFamily="18" charset="0"/>
              </a:rPr>
              <a:t>Discuss what the workplace champion might do and if the workers think this will be useful; </a:t>
            </a:r>
          </a:p>
          <a:p>
            <a:pPr marL="742950" lvl="1" indent="-285750">
              <a:spcAft>
                <a:spcPts val="600"/>
              </a:spcAft>
              <a:buFont typeface="Courier New" panose="02070309020205020404" pitchFamily="49" charset="0"/>
              <a:buChar char="o"/>
            </a:pPr>
            <a:r>
              <a:rPr lang="en-AU" sz="1200" dirty="0">
                <a:effectLst/>
                <a:latin typeface="Arial" panose="020B0604020202020204" pitchFamily="34" charset="0"/>
                <a:ea typeface="Calibri" panose="020F0502020204030204" pitchFamily="34" charset="0"/>
                <a:cs typeface="Times New Roman" panose="02020603050405020304" pitchFamily="18" charset="0"/>
              </a:rPr>
              <a:t>Identify someone to be the smoke and vape free Workplace Champion</a:t>
            </a:r>
          </a:p>
          <a:p>
            <a:pPr marL="742950" lvl="1" indent="-285750">
              <a:spcAft>
                <a:spcPts val="600"/>
              </a:spcAft>
              <a:buFont typeface="Courier New" panose="02070309020205020404" pitchFamily="49" charset="0"/>
              <a:buChar char="o"/>
            </a:pPr>
            <a:r>
              <a:rPr lang="en-AU" sz="1200" dirty="0">
                <a:effectLst/>
                <a:latin typeface="Arial" panose="020B0604020202020204" pitchFamily="34" charset="0"/>
                <a:ea typeface="Calibri" panose="020F0502020204030204" pitchFamily="34" charset="0"/>
                <a:cs typeface="Times New Roman" panose="02020603050405020304" pitchFamily="18" charset="0"/>
              </a:rPr>
              <a:t>Introduce the wall chart</a:t>
            </a:r>
          </a:p>
          <a:p>
            <a:pPr marL="742950" lvl="1" indent="-285750">
              <a:spcAft>
                <a:spcPts val="600"/>
              </a:spcAft>
              <a:buFont typeface="Courier New" panose="02070309020205020404" pitchFamily="49" charset="0"/>
              <a:buChar char="o"/>
            </a:pPr>
            <a:r>
              <a:rPr lang="en-AU" sz="1200" dirty="0">
                <a:effectLst/>
                <a:latin typeface="Arial" panose="020B0604020202020204" pitchFamily="34" charset="0"/>
                <a:ea typeface="Calibri" panose="020F0502020204030204" pitchFamily="34" charset="0"/>
                <a:cs typeface="Times New Roman" panose="02020603050405020304" pitchFamily="18" charset="0"/>
              </a:rPr>
              <a:t>Get team to identify ways they can support each other before introducing the 5Ds</a:t>
            </a:r>
          </a:p>
          <a:p>
            <a:endParaRPr lang="en-US"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21</a:t>
            </a:fld>
            <a:endParaRPr lang="en-US" dirty="0"/>
          </a:p>
        </p:txBody>
      </p:sp>
    </p:spTree>
    <p:extLst>
      <p:ext uri="{BB962C8B-B14F-4D97-AF65-F5344CB8AC3E}">
        <p14:creationId xmlns:p14="http://schemas.microsoft.com/office/powerpoint/2010/main" val="31606070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AU" sz="2400" b="1" dirty="0">
                <a:ea typeface="ＭＳ Ｐゴシック" pitchFamily="34" charset="-128"/>
              </a:rPr>
              <a:t>EXPLAINED</a:t>
            </a:r>
          </a:p>
          <a:p>
            <a:pPr lvl="1"/>
            <a:endParaRPr lang="en-AU" sz="2000" dirty="0">
              <a:ea typeface="ＭＳ Ｐゴシック" pitchFamily="34" charset="-128"/>
            </a:endParaRPr>
          </a:p>
          <a:p>
            <a:r>
              <a:rPr lang="en-AU" b="1" dirty="0"/>
              <a:t>Deep Breaths</a:t>
            </a:r>
          </a:p>
          <a:p>
            <a:r>
              <a:rPr lang="en-AU" dirty="0"/>
              <a:t>Breathe in and breathe out slowly, as if you were smoking a cigarette. When you do deep breathing, inhale deeply, hold it for a couple seconds, and then release it slowly. Deep breathing will help you relax and make the craving dissipate.</a:t>
            </a:r>
          </a:p>
          <a:p>
            <a:r>
              <a:rPr lang="en-AU" b="1" dirty="0"/>
              <a:t>Drink Water</a:t>
            </a:r>
          </a:p>
          <a:p>
            <a:r>
              <a:rPr lang="en-AU" dirty="0"/>
              <a:t>Drink lots of water all day long, especially during a craving. Drinking water helps flush the toxins out of your system, and it will help keep your hands and mouth busy if that's something you miss from smoking. Some ex-smokers prefer to drink through a straw, which also helps with the oral fixation.</a:t>
            </a:r>
          </a:p>
          <a:p>
            <a:r>
              <a:rPr lang="en-AU" b="1" dirty="0"/>
              <a:t>Distract/Do something else</a:t>
            </a:r>
          </a:p>
          <a:p>
            <a:r>
              <a:rPr lang="en-AU" dirty="0"/>
              <a:t>Distract yourself by getting up and making yourself active. Go for a brisk walk. Go out and meet with a friend. If you choose to stay indoors, go into a different room. Grab a carrot stick and munch on it elsewhere. Put on some music. Open a book or browse through a magazine. Call up a friend. Many smokers have said that when they get an urge to smoke and then make the effort to change their surrounding environment, they do get distracted and actually forget that they wanted to smoke.</a:t>
            </a:r>
          </a:p>
          <a:p>
            <a:r>
              <a:rPr lang="en-AU" b="1" dirty="0"/>
              <a:t>Delay</a:t>
            </a:r>
          </a:p>
          <a:p>
            <a:r>
              <a:rPr lang="en-AU" dirty="0"/>
              <a:t>Most smokers falsely assume that each craving lasts a long time - maybe 45 minutes or so. Time yourself to learn the truth. Cravings come and go quickly. The average craving really only lasts about 5 to 10 minutes. No matter how strong the craving is, convince yourself that you can wait 10 minutes. To help those 10 minutes go by, practice the other Ds.</a:t>
            </a:r>
          </a:p>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22</a:t>
            </a:fld>
            <a:endParaRPr lang="en-US"/>
          </a:p>
        </p:txBody>
      </p:sp>
    </p:spTree>
    <p:extLst>
      <p:ext uri="{BB962C8B-B14F-4D97-AF65-F5344CB8AC3E}">
        <p14:creationId xmlns:p14="http://schemas.microsoft.com/office/powerpoint/2010/main" val="30455884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23</a:t>
            </a:fld>
            <a:endParaRPr lang="en-US" dirty="0"/>
          </a:p>
        </p:txBody>
      </p:sp>
    </p:spTree>
    <p:extLst>
      <p:ext uri="{BB962C8B-B14F-4D97-AF65-F5344CB8AC3E}">
        <p14:creationId xmlns:p14="http://schemas.microsoft.com/office/powerpoint/2010/main" val="2796708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2</a:t>
            </a:fld>
            <a:endParaRPr lang="en-US" dirty="0"/>
          </a:p>
        </p:txBody>
      </p:sp>
    </p:spTree>
    <p:extLst>
      <p:ext uri="{BB962C8B-B14F-4D97-AF65-F5344CB8AC3E}">
        <p14:creationId xmlns:p14="http://schemas.microsoft.com/office/powerpoint/2010/main" val="16761212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68EEFB-7BCD-1649-B353-2D4C52629670}" type="slidenum">
              <a:rPr lang="en-US" smtClean="0"/>
              <a:t>24</a:t>
            </a:fld>
            <a:endParaRPr lang="en-US"/>
          </a:p>
        </p:txBody>
      </p:sp>
    </p:spTree>
    <p:extLst>
      <p:ext uri="{BB962C8B-B14F-4D97-AF65-F5344CB8AC3E}">
        <p14:creationId xmlns:p14="http://schemas.microsoft.com/office/powerpoint/2010/main" val="358077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3</a:t>
            </a:fld>
            <a:endParaRPr lang="en-US"/>
          </a:p>
        </p:txBody>
      </p:sp>
    </p:spTree>
    <p:extLst>
      <p:ext uri="{BB962C8B-B14F-4D97-AF65-F5344CB8AC3E}">
        <p14:creationId xmlns:p14="http://schemas.microsoft.com/office/powerpoint/2010/main" val="4270593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5</a:t>
            </a:fld>
            <a:endParaRPr lang="en-US"/>
          </a:p>
        </p:txBody>
      </p:sp>
    </p:spTree>
    <p:extLst>
      <p:ext uri="{BB962C8B-B14F-4D97-AF65-F5344CB8AC3E}">
        <p14:creationId xmlns:p14="http://schemas.microsoft.com/office/powerpoint/2010/main" val="776551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DDC5BFB4-43BD-1649-8E5E-02CAB14763B2}" type="slidenum">
              <a:rPr lang="en-US" smtClean="0"/>
              <a:pPr/>
              <a:t>6</a:t>
            </a:fld>
            <a:endParaRPr lang="en-US" dirty="0"/>
          </a:p>
        </p:txBody>
      </p:sp>
    </p:spTree>
    <p:extLst>
      <p:ext uri="{BB962C8B-B14F-4D97-AF65-F5344CB8AC3E}">
        <p14:creationId xmlns:p14="http://schemas.microsoft.com/office/powerpoint/2010/main" val="2791730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Have copies of the current policy available to share with the group. Focus on the policy angle and being smoke and vape free at work. The aim of the workshop is not about telling people who smoke to quit, and it is important that anyone who does smoke feels supported</a:t>
            </a:r>
          </a:p>
        </p:txBody>
      </p:sp>
      <p:sp>
        <p:nvSpPr>
          <p:cNvPr id="4" name="Slide Number Placeholder 3"/>
          <p:cNvSpPr>
            <a:spLocks noGrp="1"/>
          </p:cNvSpPr>
          <p:nvPr>
            <p:ph type="sldNum" sz="quarter" idx="5"/>
          </p:nvPr>
        </p:nvSpPr>
        <p:spPr/>
        <p:txBody>
          <a:bodyPr/>
          <a:lstStyle/>
          <a:p>
            <a:fld id="{F268EEFB-7BCD-1649-B353-2D4C52629670}" type="slidenum">
              <a:rPr lang="en-US" smtClean="0"/>
              <a:t>8</a:t>
            </a:fld>
            <a:endParaRPr lang="en-US"/>
          </a:p>
        </p:txBody>
      </p:sp>
    </p:spTree>
    <p:extLst>
      <p:ext uri="{BB962C8B-B14F-4D97-AF65-F5344CB8AC3E}">
        <p14:creationId xmlns:p14="http://schemas.microsoft.com/office/powerpoint/2010/main" val="11022350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68EEFB-7BCD-1649-B353-2D4C52629670}" type="slidenum">
              <a:rPr lang="en-US" smtClean="0"/>
              <a:t>10</a:t>
            </a:fld>
            <a:endParaRPr lang="en-US"/>
          </a:p>
        </p:txBody>
      </p:sp>
    </p:spTree>
    <p:extLst>
      <p:ext uri="{BB962C8B-B14F-4D97-AF65-F5344CB8AC3E}">
        <p14:creationId xmlns:p14="http://schemas.microsoft.com/office/powerpoint/2010/main" val="394498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F268EEFB-7BCD-1649-B353-2D4C52629670}" type="slidenum">
              <a:rPr lang="en-US" smtClean="0"/>
              <a:t>11</a:t>
            </a:fld>
            <a:endParaRPr lang="en-US"/>
          </a:p>
        </p:txBody>
      </p:sp>
    </p:spTree>
    <p:extLst>
      <p:ext uri="{BB962C8B-B14F-4D97-AF65-F5344CB8AC3E}">
        <p14:creationId xmlns:p14="http://schemas.microsoft.com/office/powerpoint/2010/main" val="35844725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268EEFB-7BCD-1649-B353-2D4C52629670}" type="slidenum">
              <a:rPr lang="en-US" smtClean="0"/>
              <a:t>12</a:t>
            </a:fld>
            <a:endParaRPr lang="en-US"/>
          </a:p>
        </p:txBody>
      </p:sp>
    </p:spTree>
    <p:extLst>
      <p:ext uri="{BB962C8B-B14F-4D97-AF65-F5344CB8AC3E}">
        <p14:creationId xmlns:p14="http://schemas.microsoft.com/office/powerpoint/2010/main" val="15730835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FA1-49F0-4326-911A-FF406DAF5172}"/>
              </a:ext>
            </a:extLst>
          </p:cNvPr>
          <p:cNvSpPr>
            <a:spLocks noGrp="1"/>
          </p:cNvSpPr>
          <p:nvPr>
            <p:ph type="title"/>
          </p:nvPr>
        </p:nvSpPr>
        <p:spPr>
          <a:xfrm>
            <a:off x="535941" y="509142"/>
            <a:ext cx="7541260" cy="492443"/>
          </a:xfrm>
        </p:spPr>
        <p:txBody>
          <a:bodyPr/>
          <a:lstStyle>
            <a:lvl1pPr>
              <a:defRPr sz="3200" b="0" i="0">
                <a:latin typeface="+mj-lt"/>
                <a:cs typeface="Arial" panose="020B0604020202020204" pitchFamily="34" charset="0"/>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AA94EA17-E4B4-48D0-8541-6DDD1D974AFD}"/>
              </a:ext>
            </a:extLst>
          </p:cNvPr>
          <p:cNvSpPr>
            <a:spLocks noGrp="1"/>
          </p:cNvSpPr>
          <p:nvPr>
            <p:ph idx="1"/>
          </p:nvPr>
        </p:nvSpPr>
        <p:spPr>
          <a:xfrm>
            <a:off x="535941" y="1412776"/>
            <a:ext cx="7541260" cy="1723549"/>
          </a:xfrm>
        </p:spPr>
        <p:txBody>
          <a:bodyPr/>
          <a:lstStyle>
            <a:lvl1pPr>
              <a:spcAft>
                <a:spcPts val="600"/>
              </a:spcAft>
              <a:defRPr sz="2000" b="0" i="0">
                <a:latin typeface="+mn-lt"/>
                <a:cs typeface="Arial" panose="020B0604020202020204" pitchFamily="34" charset="0"/>
              </a:defRPr>
            </a:lvl1pPr>
            <a:lvl2pPr>
              <a:spcAft>
                <a:spcPts val="600"/>
              </a:spcAft>
              <a:defRPr>
                <a:latin typeface="+mn-lt"/>
              </a:defRPr>
            </a:lvl2pPr>
            <a:lvl3pPr>
              <a:spcAft>
                <a:spcPts val="600"/>
              </a:spcAft>
              <a:defRPr>
                <a:latin typeface="+mn-lt"/>
              </a:defRPr>
            </a:lvl3pPr>
            <a:lvl4pPr>
              <a:spcAft>
                <a:spcPts val="600"/>
              </a:spcAft>
              <a:defRPr>
                <a:latin typeface="+mn-lt"/>
              </a:defRPr>
            </a:lvl4pPr>
            <a:lvl5pPr>
              <a:spcAft>
                <a:spcPts val="600"/>
              </a:spcAft>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a:extLst>
              <a:ext uri="{FF2B5EF4-FFF2-40B4-BE49-F238E27FC236}">
                <a16:creationId xmlns:a16="http://schemas.microsoft.com/office/drawing/2014/main" id="{32444934-1985-44FD-A6D2-0A27E532775E}"/>
              </a:ext>
            </a:extLst>
          </p:cNvPr>
          <p:cNvSpPr>
            <a:spLocks noGrp="1"/>
          </p:cNvSpPr>
          <p:nvPr>
            <p:ph type="dt" sz="half" idx="10"/>
          </p:nvPr>
        </p:nvSpPr>
        <p:spPr/>
        <p:txBody>
          <a:bodyPr/>
          <a:lstStyle/>
          <a:p>
            <a:fld id="{772723C7-315D-4801-BA24-3302E9B01189}" type="datetimeFigureOut">
              <a:rPr lang="en-AU" smtClean="0"/>
              <a:t>4/07/2025</a:t>
            </a:fld>
            <a:endParaRPr lang="en-AU"/>
          </a:p>
        </p:txBody>
      </p:sp>
      <p:sp>
        <p:nvSpPr>
          <p:cNvPr id="5" name="Footer Placeholder 4">
            <a:extLst>
              <a:ext uri="{FF2B5EF4-FFF2-40B4-BE49-F238E27FC236}">
                <a16:creationId xmlns:a16="http://schemas.microsoft.com/office/drawing/2014/main" id="{85E5AE2D-87C3-40BE-94D0-67F4401A9AA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40E0EF-005B-4689-ABBA-ABA921E961BF}"/>
              </a:ext>
            </a:extLst>
          </p:cNvPr>
          <p:cNvSpPr>
            <a:spLocks noGrp="1"/>
          </p:cNvSpPr>
          <p:nvPr>
            <p:ph type="sldNum" sz="quarter" idx="12"/>
          </p:nvPr>
        </p:nvSpPr>
        <p:spPr/>
        <p:txBody>
          <a:bodyPr/>
          <a:lstStyle/>
          <a:p>
            <a:fld id="{25887FC3-88D8-49D8-8696-A8252BB7B864}" type="slidenum">
              <a:rPr lang="en-AU" smtClean="0"/>
              <a:t>‹#›</a:t>
            </a:fld>
            <a:endParaRPr lang="en-AU"/>
          </a:p>
        </p:txBody>
      </p:sp>
      <p:pic>
        <p:nvPicPr>
          <p:cNvPr id="7" name="Picture 6" descr="NBPU.png">
            <a:extLst>
              <a:ext uri="{FF2B5EF4-FFF2-40B4-BE49-F238E27FC236}">
                <a16:creationId xmlns:a16="http://schemas.microsoft.com/office/drawing/2014/main" id="{9A753971-6B5D-C1EA-05B6-641DDCD245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5746" y="-606915"/>
            <a:ext cx="3117854" cy="3136774"/>
          </a:xfrm>
          <a:prstGeom prst="rect">
            <a:avLst/>
          </a:prstGeom>
        </p:spPr>
      </p:pic>
    </p:spTree>
    <p:extLst>
      <p:ext uri="{BB962C8B-B14F-4D97-AF65-F5344CB8AC3E}">
        <p14:creationId xmlns:p14="http://schemas.microsoft.com/office/powerpoint/2010/main" val="1078480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cSld name="1_Title Slide">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2362200"/>
            <a:ext cx="9144000" cy="3124200"/>
          </a:xfrm>
          <a:prstGeom prst="rect">
            <a:avLst/>
          </a:prstGeom>
          <a:solidFill>
            <a:srgbClr val="0F748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Arial"/>
            </a:endParaRPr>
          </a:p>
        </p:txBody>
      </p:sp>
      <p:sp>
        <p:nvSpPr>
          <p:cNvPr id="2" name="Holder 2"/>
          <p:cNvSpPr>
            <a:spLocks noGrp="1"/>
          </p:cNvSpPr>
          <p:nvPr>
            <p:ph type="ctrTitle"/>
          </p:nvPr>
        </p:nvSpPr>
        <p:spPr>
          <a:xfrm>
            <a:off x="533400" y="3002381"/>
            <a:ext cx="7391400" cy="507831"/>
          </a:xfrm>
          <a:prstGeom prst="rect">
            <a:avLst/>
          </a:prstGeom>
        </p:spPr>
        <p:txBody>
          <a:bodyPr wrap="square" lIns="0" tIns="0" rIns="0" bIns="0">
            <a:spAutoFit/>
          </a:bodyPr>
          <a:lstStyle>
            <a:lvl1pPr>
              <a:defRPr sz="3300" b="0" i="0">
                <a:solidFill>
                  <a:schemeClr val="bg1"/>
                </a:solidFill>
                <a:latin typeface="+mj-lt"/>
                <a:cs typeface="Arial"/>
              </a:defRPr>
            </a:lvl1pPr>
          </a:lstStyle>
          <a:p>
            <a:r>
              <a:rPr lang="en-GB"/>
              <a:t>Click to edit Master title style</a:t>
            </a:r>
            <a:endParaRPr dirty="0"/>
          </a:p>
        </p:txBody>
      </p:sp>
      <p:sp>
        <p:nvSpPr>
          <p:cNvPr id="3" name="Holder 3"/>
          <p:cNvSpPr>
            <a:spLocks noGrp="1"/>
          </p:cNvSpPr>
          <p:nvPr>
            <p:ph type="subTitle" idx="4"/>
          </p:nvPr>
        </p:nvSpPr>
        <p:spPr>
          <a:xfrm>
            <a:off x="533400" y="3810003"/>
            <a:ext cx="7391400" cy="492443"/>
          </a:xfrm>
          <a:prstGeom prst="rect">
            <a:avLst/>
          </a:prstGeom>
        </p:spPr>
        <p:txBody>
          <a:bodyPr wrap="square" lIns="0" tIns="0" rIns="0" bIns="0">
            <a:spAutoFit/>
          </a:bodyPr>
          <a:lstStyle>
            <a:lvl1pPr>
              <a:defRPr>
                <a:solidFill>
                  <a:srgbClr val="33B5C6"/>
                </a:solidFill>
                <a:latin typeface="+mn-lt"/>
                <a:cs typeface="Arial"/>
              </a:defRPr>
            </a:lvl1pPr>
          </a:lstStyle>
          <a:p>
            <a:r>
              <a:rPr lang="en-GB"/>
              <a:t>Click to edit Master subtitle style</a:t>
            </a:r>
            <a:endParaRPr dirty="0"/>
          </a:p>
        </p:txBody>
      </p:sp>
      <p:sp>
        <p:nvSpPr>
          <p:cNvPr id="4" name="Holder 4"/>
          <p:cNvSpPr>
            <a:spLocks noGrp="1"/>
          </p:cNvSpPr>
          <p:nvPr>
            <p:ph type="ftr" sz="quarter" idx="5"/>
          </p:nvPr>
        </p:nvSpPr>
        <p:spPr>
          <a:xfrm>
            <a:off x="3723894" y="6464987"/>
            <a:ext cx="1696720" cy="141642"/>
          </a:xfrm>
        </p:spPr>
        <p:txBody>
          <a:bodyPr lIns="0" tIns="0" rIns="0" bIns="0"/>
          <a:lstStyle>
            <a:lvl1pPr>
              <a:defRPr sz="900" b="0" i="0">
                <a:solidFill>
                  <a:schemeClr val="bg1"/>
                </a:solidFill>
                <a:latin typeface="Arial" panose="020B0604020202020204" pitchFamily="34" charset="0"/>
                <a:cs typeface="Arial" panose="020B0604020202020204" pitchFamily="34" charset="0"/>
              </a:defRPr>
            </a:lvl1pPr>
          </a:lstStyle>
          <a:p>
            <a:pPr marL="12700">
              <a:lnSpc>
                <a:spcPts val="1240"/>
              </a:lnSpc>
            </a:pPr>
            <a:endParaRPr lang="en-US" dirty="0"/>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smtClean="0"/>
              <a:pPr/>
              <a:t>7/4/2025</a:t>
            </a:fld>
            <a:endParaRPr lang="en-US" dirty="0"/>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lang="uk-UA" smtClean="0"/>
              <a:pPr/>
              <a:t>‹#›</a:t>
            </a:fld>
            <a:endParaRPr lang="uk-UA" dirty="0"/>
          </a:p>
        </p:txBody>
      </p:sp>
      <p:pic>
        <p:nvPicPr>
          <p:cNvPr id="9" name="Picture 8"/>
          <p:cNvPicPr>
            <a:picLocks noChangeAspect="1"/>
          </p:cNvPicPr>
          <p:nvPr/>
        </p:nvPicPr>
        <p:blipFill>
          <a:blip r:embed="rId2"/>
          <a:stretch>
            <a:fillRect/>
          </a:stretch>
        </p:blipFill>
        <p:spPr>
          <a:xfrm>
            <a:off x="482601" y="457200"/>
            <a:ext cx="1879600" cy="1409700"/>
          </a:xfrm>
          <a:prstGeom prst="rect">
            <a:avLst/>
          </a:prstGeom>
        </p:spPr>
      </p:pic>
    </p:spTree>
    <p:extLst>
      <p:ext uri="{BB962C8B-B14F-4D97-AF65-F5344CB8AC3E}">
        <p14:creationId xmlns:p14="http://schemas.microsoft.com/office/powerpoint/2010/main" val="775330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bg>
      <p:bgPr>
        <a:solidFill>
          <a:srgbClr val="0E74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D9FA1-49F0-4326-911A-FF406DAF5172}"/>
              </a:ext>
            </a:extLst>
          </p:cNvPr>
          <p:cNvSpPr>
            <a:spLocks noGrp="1"/>
          </p:cNvSpPr>
          <p:nvPr>
            <p:ph type="title"/>
          </p:nvPr>
        </p:nvSpPr>
        <p:spPr>
          <a:xfrm>
            <a:off x="535941" y="509142"/>
            <a:ext cx="7541260" cy="492443"/>
          </a:xfrm>
        </p:spPr>
        <p:txBody>
          <a:bodyPr/>
          <a:lstStyle>
            <a:lvl1pPr>
              <a:defRPr sz="3200" b="0" i="0">
                <a:solidFill>
                  <a:schemeClr val="bg1"/>
                </a:solidFill>
                <a:latin typeface="+mj-lt"/>
                <a:cs typeface="Arial" panose="020B0604020202020204" pitchFamily="34" charset="0"/>
              </a:defRPr>
            </a:lvl1pPr>
          </a:lstStyle>
          <a:p>
            <a:r>
              <a:rPr lang="en-GB" dirty="0"/>
              <a:t>Click to edit Master title style</a:t>
            </a:r>
            <a:endParaRPr lang="en-AU" dirty="0"/>
          </a:p>
        </p:txBody>
      </p:sp>
      <p:sp>
        <p:nvSpPr>
          <p:cNvPr id="3" name="Content Placeholder 2">
            <a:extLst>
              <a:ext uri="{FF2B5EF4-FFF2-40B4-BE49-F238E27FC236}">
                <a16:creationId xmlns:a16="http://schemas.microsoft.com/office/drawing/2014/main" id="{AA94EA17-E4B4-48D0-8541-6DDD1D974AFD}"/>
              </a:ext>
            </a:extLst>
          </p:cNvPr>
          <p:cNvSpPr>
            <a:spLocks noGrp="1"/>
          </p:cNvSpPr>
          <p:nvPr>
            <p:ph idx="1"/>
          </p:nvPr>
        </p:nvSpPr>
        <p:spPr>
          <a:xfrm>
            <a:off x="535941" y="1412776"/>
            <a:ext cx="7541260" cy="1723549"/>
          </a:xfrm>
        </p:spPr>
        <p:txBody>
          <a:bodyPr/>
          <a:lstStyle>
            <a:lvl1pPr>
              <a:spcAft>
                <a:spcPts val="600"/>
              </a:spcAft>
              <a:defRPr sz="2000" b="0" i="0">
                <a:solidFill>
                  <a:schemeClr val="bg1"/>
                </a:solidFill>
                <a:latin typeface="+mn-lt"/>
                <a:cs typeface="Arial" panose="020B0604020202020204" pitchFamily="34" charset="0"/>
              </a:defRPr>
            </a:lvl1pPr>
            <a:lvl2pPr>
              <a:spcAft>
                <a:spcPts val="600"/>
              </a:spcAft>
              <a:defRPr>
                <a:solidFill>
                  <a:schemeClr val="bg1"/>
                </a:solidFill>
                <a:latin typeface="+mn-lt"/>
              </a:defRPr>
            </a:lvl2pPr>
            <a:lvl3pPr>
              <a:spcAft>
                <a:spcPts val="600"/>
              </a:spcAft>
              <a:defRPr>
                <a:solidFill>
                  <a:schemeClr val="bg1"/>
                </a:solidFill>
                <a:latin typeface="+mn-lt"/>
              </a:defRPr>
            </a:lvl3pPr>
            <a:lvl4pPr>
              <a:spcAft>
                <a:spcPts val="600"/>
              </a:spcAft>
              <a:defRPr>
                <a:solidFill>
                  <a:schemeClr val="bg1"/>
                </a:solidFill>
                <a:latin typeface="+mn-lt"/>
              </a:defRPr>
            </a:lvl4pPr>
            <a:lvl5pPr>
              <a:spcAft>
                <a:spcPts val="600"/>
              </a:spcAft>
              <a:defRPr>
                <a:solidFill>
                  <a:schemeClr val="bg1"/>
                </a:solidFill>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4" name="Date Placeholder 3">
            <a:extLst>
              <a:ext uri="{FF2B5EF4-FFF2-40B4-BE49-F238E27FC236}">
                <a16:creationId xmlns:a16="http://schemas.microsoft.com/office/drawing/2014/main" id="{32444934-1985-44FD-A6D2-0A27E532775E}"/>
              </a:ext>
            </a:extLst>
          </p:cNvPr>
          <p:cNvSpPr>
            <a:spLocks noGrp="1"/>
          </p:cNvSpPr>
          <p:nvPr>
            <p:ph type="dt" sz="half" idx="10"/>
          </p:nvPr>
        </p:nvSpPr>
        <p:spPr/>
        <p:txBody>
          <a:bodyPr/>
          <a:lstStyle/>
          <a:p>
            <a:fld id="{772723C7-315D-4801-BA24-3302E9B01189}" type="datetimeFigureOut">
              <a:rPr lang="en-AU" smtClean="0"/>
              <a:t>4/07/2025</a:t>
            </a:fld>
            <a:endParaRPr lang="en-AU"/>
          </a:p>
        </p:txBody>
      </p:sp>
      <p:sp>
        <p:nvSpPr>
          <p:cNvPr id="5" name="Footer Placeholder 4">
            <a:extLst>
              <a:ext uri="{FF2B5EF4-FFF2-40B4-BE49-F238E27FC236}">
                <a16:creationId xmlns:a16="http://schemas.microsoft.com/office/drawing/2014/main" id="{85E5AE2D-87C3-40BE-94D0-67F4401A9AA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340E0EF-005B-4689-ABBA-ABA921E961BF}"/>
              </a:ext>
            </a:extLst>
          </p:cNvPr>
          <p:cNvSpPr>
            <a:spLocks noGrp="1"/>
          </p:cNvSpPr>
          <p:nvPr>
            <p:ph type="sldNum" sz="quarter" idx="12"/>
          </p:nvPr>
        </p:nvSpPr>
        <p:spPr/>
        <p:txBody>
          <a:bodyPr/>
          <a:lstStyle/>
          <a:p>
            <a:fld id="{25887FC3-88D8-49D8-8696-A8252BB7B864}" type="slidenum">
              <a:rPr lang="en-AU" smtClean="0"/>
              <a:t>‹#›</a:t>
            </a:fld>
            <a:endParaRPr lang="en-AU"/>
          </a:p>
        </p:txBody>
      </p:sp>
      <p:pic>
        <p:nvPicPr>
          <p:cNvPr id="7" name="Picture 6" descr="NBPU.png">
            <a:extLst>
              <a:ext uri="{FF2B5EF4-FFF2-40B4-BE49-F238E27FC236}">
                <a16:creationId xmlns:a16="http://schemas.microsoft.com/office/drawing/2014/main" id="{9A753971-6B5D-C1EA-05B6-641DDCD2459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6635746" y="-606915"/>
            <a:ext cx="3117854" cy="3136774"/>
          </a:xfrm>
          <a:prstGeom prst="rect">
            <a:avLst/>
          </a:prstGeom>
        </p:spPr>
      </p:pic>
    </p:spTree>
    <p:extLst>
      <p:ext uri="{BB962C8B-B14F-4D97-AF65-F5344CB8AC3E}">
        <p14:creationId xmlns:p14="http://schemas.microsoft.com/office/powerpoint/2010/main" val="1008206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61718" y="1557868"/>
            <a:ext cx="2862910" cy="1439332"/>
          </a:xfrm>
        </p:spPr>
        <p:txBody>
          <a:bodyPr anchor="b">
            <a:normAutofit/>
          </a:bodyPr>
          <a:lstStyle>
            <a:lvl1pPr algn="l">
              <a:defRPr sz="1800" b="0" i="0">
                <a:latin typeface="+mj-lt"/>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idx="1"/>
          </p:nvPr>
        </p:nvSpPr>
        <p:spPr>
          <a:xfrm>
            <a:off x="3606145" y="609601"/>
            <a:ext cx="4627975" cy="5181600"/>
          </a:xfrm>
        </p:spPr>
        <p:txBody>
          <a:bodyPr anchor="ctr">
            <a:normAutofit/>
          </a:bodyPr>
          <a:lstStyle>
            <a:lvl1pPr>
              <a:defRPr b="0" i="0">
                <a:latin typeface="+mj-lt"/>
                <a:cs typeface="Arial" panose="020B0604020202020204" pitchFamily="34"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61718" y="2997201"/>
            <a:ext cx="2862910" cy="1845735"/>
          </a:xfrm>
        </p:spPr>
        <p:txBody>
          <a:bodyPr anchor="t">
            <a:normAutofit/>
          </a:bodyPr>
          <a:lstStyle>
            <a:lvl1pPr marL="0" indent="0">
              <a:buNone/>
              <a:defRPr sz="1050" b="0" i="0">
                <a:latin typeface="+mn-lt"/>
                <a:cs typeface="Arial" panose="020B0604020202020204" pitchFamily="34" charset="0"/>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GB" dirty="0"/>
              <a:t>Click to edit Master text styles</a:t>
            </a:r>
          </a:p>
        </p:txBody>
      </p:sp>
      <p:sp>
        <p:nvSpPr>
          <p:cNvPr id="5" name="Date Placeholder 4"/>
          <p:cNvSpPr>
            <a:spLocks noGrp="1"/>
          </p:cNvSpPr>
          <p:nvPr>
            <p:ph type="dt" sz="half" idx="10"/>
          </p:nvPr>
        </p:nvSpPr>
        <p:spPr/>
        <p:txBody>
          <a:bodyPr/>
          <a:lstStyle/>
          <a:p>
            <a:fld id="{11EAACC7-3B3F-47D1-959A-EF58926E955E}" type="datetimeFigureOut">
              <a:rPr lang="en-US" smtClean="0"/>
              <a:t>7/4/2025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2CC964-A50B-4C29-B4E4-2C30BB34CCF3}" type="slidenum">
              <a:rPr lang="en-US" smtClean="0"/>
              <a:t>‹#›</a:t>
            </a:fld>
            <a:endParaRPr lang="en-US"/>
          </a:p>
        </p:txBody>
      </p:sp>
    </p:spTree>
    <p:extLst>
      <p:ext uri="{BB962C8B-B14F-4D97-AF65-F5344CB8AC3E}">
        <p14:creationId xmlns:p14="http://schemas.microsoft.com/office/powerpoint/2010/main" val="3539378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i="0">
                <a:latin typeface="+mj-lt"/>
                <a:cs typeface="Arial" panose="020B0604020202020204" pitchFamily="34" charset="0"/>
              </a:defRPr>
            </a:lvl1pPr>
          </a:lstStyle>
          <a:p>
            <a:r>
              <a:rPr lang="en-GB" dirty="0"/>
              <a:t>Click to edit Master title style</a:t>
            </a:r>
            <a:endParaRPr lang="en-US" dirty="0"/>
          </a:p>
        </p:txBody>
      </p:sp>
      <p:sp>
        <p:nvSpPr>
          <p:cNvPr id="3" name="Content Placeholder 2"/>
          <p:cNvSpPr>
            <a:spLocks noGrp="1"/>
          </p:cNvSpPr>
          <p:nvPr>
            <p:ph sz="half" idx="1"/>
          </p:nvPr>
        </p:nvSpPr>
        <p:spPr>
          <a:xfrm>
            <a:off x="457201" y="1412776"/>
            <a:ext cx="3813048" cy="3960440"/>
          </a:xfrm>
        </p:spPr>
        <p:txBody>
          <a:bodyPr>
            <a:normAutofit/>
          </a:bodyPr>
          <a:lstStyle>
            <a:lvl1pPr>
              <a:defRPr b="0" i="0">
                <a:latin typeface="+mn-lt"/>
                <a:cs typeface="Arial" panose="020B0604020202020204" pitchFamily="34"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416553" y="1412778"/>
            <a:ext cx="3813048" cy="3960439"/>
          </a:xfrm>
        </p:spPr>
        <p:txBody>
          <a:bodyPr>
            <a:normAutofit/>
          </a:bodyPr>
          <a:lstStyle>
            <a:lvl1pPr>
              <a:defRPr b="0" i="0">
                <a:latin typeface="+mn-lt"/>
                <a:cs typeface="Arial" panose="020B0604020202020204" pitchFamily="34" charset="0"/>
              </a:defRPr>
            </a:lvl1pPr>
            <a:lvl2pPr>
              <a:defRPr>
                <a:latin typeface="+mn-lt"/>
              </a:defRPr>
            </a:lvl2pPr>
            <a:lvl3pPr>
              <a:defRPr>
                <a:latin typeface="+mn-lt"/>
              </a:defRPr>
            </a:lvl3pPr>
            <a:lvl4pPr>
              <a:defRPr>
                <a:latin typeface="+mn-lt"/>
              </a:defRPr>
            </a:lvl4pPr>
            <a:lvl5pPr>
              <a:defRPr>
                <a:latin typeface="+mn-l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7/4/2025</a:t>
            </a:fld>
            <a:endParaRPr lang="en-US" dirty="0"/>
          </a:p>
        </p:txBody>
      </p:sp>
      <p:sp>
        <p:nvSpPr>
          <p:cNvPr id="6" name="Footer Placeholder 5"/>
          <p:cNvSpPr>
            <a:spLocks noGrp="1"/>
          </p:cNvSpPr>
          <p:nvPr>
            <p:ph type="ftr" sz="quarter" idx="11"/>
          </p:nvPr>
        </p:nvSpPr>
        <p:spPr/>
        <p:txBody>
          <a:bodyPr/>
          <a:lstStyle/>
          <a:p>
            <a:pPr marL="12700">
              <a:lnSpc>
                <a:spcPts val="1240"/>
              </a:lnSpc>
            </a:pPr>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uk-UA" smtClean="0"/>
              <a:pPr/>
              <a:t>‹#›</a:t>
            </a:fld>
            <a:endParaRPr lang="uk-UA" dirty="0"/>
          </a:p>
        </p:txBody>
      </p:sp>
    </p:spTree>
    <p:extLst>
      <p:ext uri="{BB962C8B-B14F-4D97-AF65-F5344CB8AC3E}">
        <p14:creationId xmlns:p14="http://schemas.microsoft.com/office/powerpoint/2010/main" val="3087604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2" y="3308581"/>
            <a:ext cx="7772400" cy="1468800"/>
          </a:xfrm>
        </p:spPr>
        <p:txBody>
          <a:bodyPr anchor="b">
            <a:normAutofit/>
          </a:bodyPr>
          <a:lstStyle>
            <a:lvl1pPr algn="l">
              <a:defRPr sz="2400" b="0" i="0" cap="all">
                <a:latin typeface="Arial" panose="020B0604020202020204" pitchFamily="34" charset="0"/>
                <a:cs typeface="Arial" panose="020B0604020202020204" pitchFamily="34" charset="0"/>
              </a:defRPr>
            </a:lvl1pPr>
          </a:lstStyle>
          <a:p>
            <a:r>
              <a:rPr lang="en-GB" dirty="0"/>
              <a:t>Click to edit Master title style</a:t>
            </a:r>
            <a:endParaRPr lang="en-US" dirty="0"/>
          </a:p>
        </p:txBody>
      </p:sp>
      <p:sp>
        <p:nvSpPr>
          <p:cNvPr id="3" name="Text Placeholder 2"/>
          <p:cNvSpPr>
            <a:spLocks noGrp="1"/>
          </p:cNvSpPr>
          <p:nvPr>
            <p:ph type="body" idx="1"/>
          </p:nvPr>
        </p:nvSpPr>
        <p:spPr>
          <a:xfrm>
            <a:off x="457201" y="4777381"/>
            <a:ext cx="7772400" cy="860400"/>
          </a:xfrm>
        </p:spPr>
        <p:txBody>
          <a:bodyPr anchor="t">
            <a:normAutofit/>
          </a:bodyPr>
          <a:lstStyle>
            <a:lvl1pPr marL="0" indent="0" algn="l">
              <a:buNone/>
              <a:defRPr sz="1350" b="0" i="0" cap="all">
                <a:solidFill>
                  <a:schemeClr val="tx1"/>
                </a:solidFill>
                <a:latin typeface="Arial" panose="020B0604020202020204" pitchFamily="34" charset="0"/>
                <a:cs typeface="Arial" panose="020B0604020202020204" pitchFamily="34" charset="0"/>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GB" dirty="0"/>
              <a:t>Click to edit Master text styles</a:t>
            </a:r>
          </a:p>
        </p:txBody>
      </p:sp>
      <p:sp>
        <p:nvSpPr>
          <p:cNvPr id="4" name="Date Placeholder 3"/>
          <p:cNvSpPr>
            <a:spLocks noGrp="1"/>
          </p:cNvSpPr>
          <p:nvPr>
            <p:ph type="dt" sz="half" idx="10"/>
          </p:nvPr>
        </p:nvSpPr>
        <p:spPr/>
        <p:txBody>
          <a:bodyPr/>
          <a:lstStyle/>
          <a:p>
            <a:fld id="{87DE6118-2437-4B30-8E3C-4D2BE6020583}" type="datetimeFigureOut">
              <a:rPr lang="en-US" smtClean="0"/>
              <a:pPr/>
              <a:t>7/4/2025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4180013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5638800"/>
            <a:ext cx="9144000" cy="1219200"/>
          </a:xfrm>
          <a:prstGeom prst="rect">
            <a:avLst/>
          </a:prstGeom>
          <a:solidFill>
            <a:srgbClr val="0F74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solidFill>
                <a:prstClr val="white"/>
              </a:solidFill>
              <a:latin typeface="Arial"/>
            </a:endParaRPr>
          </a:p>
        </p:txBody>
      </p:sp>
      <p:sp>
        <p:nvSpPr>
          <p:cNvPr id="2" name="Holder 2"/>
          <p:cNvSpPr>
            <a:spLocks noGrp="1"/>
          </p:cNvSpPr>
          <p:nvPr>
            <p:ph type="title"/>
          </p:nvPr>
        </p:nvSpPr>
        <p:spPr>
          <a:xfrm>
            <a:off x="535941" y="509142"/>
            <a:ext cx="7541260" cy="553998"/>
          </a:xfrm>
          <a:prstGeom prst="rect">
            <a:avLst/>
          </a:prstGeom>
        </p:spPr>
        <p:txBody>
          <a:bodyPr wrap="square" lIns="0" tIns="0" rIns="0" bIns="0">
            <a:spAutoFit/>
          </a:bodyPr>
          <a:lstStyle>
            <a:lvl1pPr>
              <a:defRPr sz="3600" b="0" i="0">
                <a:solidFill>
                  <a:srgbClr val="FB4E07"/>
                </a:solidFill>
                <a:latin typeface="Calibri"/>
                <a:cs typeface="Calibri"/>
              </a:defRPr>
            </a:lvl1pPr>
          </a:lstStyle>
          <a:p>
            <a:endParaRPr dirty="0"/>
          </a:p>
        </p:txBody>
      </p:sp>
      <p:sp>
        <p:nvSpPr>
          <p:cNvPr id="3" name="Holder 3"/>
          <p:cNvSpPr>
            <a:spLocks noGrp="1"/>
          </p:cNvSpPr>
          <p:nvPr>
            <p:ph type="body" idx="1"/>
          </p:nvPr>
        </p:nvSpPr>
        <p:spPr>
          <a:xfrm>
            <a:off x="535941" y="2206375"/>
            <a:ext cx="7541260" cy="492443"/>
          </a:xfrm>
          <a:prstGeom prst="rect">
            <a:avLst/>
          </a:prstGeom>
        </p:spPr>
        <p:txBody>
          <a:bodyPr wrap="square" lIns="0" tIns="0" rIns="0" bIns="0">
            <a:spAutoFit/>
          </a:bodyPr>
          <a:lstStyle>
            <a:lvl1pPr>
              <a:defRPr sz="3200" b="0" i="0">
                <a:solidFill>
                  <a:srgbClr val="1E1C11"/>
                </a:solidFill>
                <a:latin typeface="Calibri"/>
                <a:cs typeface="Calibri"/>
              </a:defRPr>
            </a:lvl1pPr>
          </a:lstStyle>
          <a:p>
            <a:endParaRPr dirty="0"/>
          </a:p>
        </p:txBody>
      </p:sp>
      <p:sp>
        <p:nvSpPr>
          <p:cNvPr id="4" name="Holder 4"/>
          <p:cNvSpPr>
            <a:spLocks noGrp="1"/>
          </p:cNvSpPr>
          <p:nvPr>
            <p:ph type="ftr" sz="quarter" idx="5"/>
          </p:nvPr>
        </p:nvSpPr>
        <p:spPr>
          <a:xfrm>
            <a:off x="3723894" y="6464987"/>
            <a:ext cx="1696720" cy="115416"/>
          </a:xfrm>
          <a:prstGeom prst="rect">
            <a:avLst/>
          </a:prstGeom>
        </p:spPr>
        <p:txBody>
          <a:bodyPr wrap="square" lIns="0" tIns="0" rIns="0" bIns="0">
            <a:spAutoFit/>
          </a:bodyPr>
          <a:lstStyle>
            <a:lvl1pPr>
              <a:defRPr sz="750" b="0" i="0">
                <a:solidFill>
                  <a:srgbClr val="BFBFBF"/>
                </a:solidFill>
                <a:latin typeface="+mn-lt"/>
                <a:cs typeface="Arial"/>
              </a:defRPr>
            </a:lvl1pPr>
          </a:lstStyle>
          <a:p>
            <a:pPr marL="12700">
              <a:lnSpc>
                <a:spcPts val="1240"/>
              </a:lnSpc>
            </a:pPr>
            <a:endParaRPr lang="en-US" dirty="0"/>
          </a:p>
        </p:txBody>
      </p:sp>
      <p:sp>
        <p:nvSpPr>
          <p:cNvPr id="5" name="Holder 5"/>
          <p:cNvSpPr>
            <a:spLocks noGrp="1"/>
          </p:cNvSpPr>
          <p:nvPr>
            <p:ph type="dt" sz="half" idx="6"/>
          </p:nvPr>
        </p:nvSpPr>
        <p:spPr>
          <a:xfrm>
            <a:off x="1905000" y="6477000"/>
            <a:ext cx="1645920" cy="115416"/>
          </a:xfrm>
          <a:prstGeom prst="rect">
            <a:avLst/>
          </a:prstGeom>
        </p:spPr>
        <p:txBody>
          <a:bodyPr wrap="square" lIns="0" tIns="0" rIns="0" bIns="0">
            <a:spAutoFit/>
          </a:bodyPr>
          <a:lstStyle>
            <a:lvl1pPr algn="l">
              <a:defRPr sz="750">
                <a:solidFill>
                  <a:schemeClr val="bg1">
                    <a:lumMod val="75000"/>
                  </a:schemeClr>
                </a:solidFill>
              </a:defRPr>
            </a:lvl1pPr>
          </a:lstStyle>
          <a:p>
            <a:fld id="{1D8BD707-D9CF-40AE-B4C6-C98DA3205C09}" type="datetimeFigureOut">
              <a:rPr lang="en-US" smtClean="0"/>
              <a:pPr/>
              <a:t>7/4/2025</a:t>
            </a:fld>
            <a:endParaRPr lang="en-US" dirty="0"/>
          </a:p>
        </p:txBody>
      </p:sp>
      <p:sp>
        <p:nvSpPr>
          <p:cNvPr id="6" name="Holder 6"/>
          <p:cNvSpPr>
            <a:spLocks noGrp="1"/>
          </p:cNvSpPr>
          <p:nvPr>
            <p:ph type="sldNum" sz="quarter" idx="7"/>
          </p:nvPr>
        </p:nvSpPr>
        <p:spPr>
          <a:xfrm>
            <a:off x="5867400" y="6477000"/>
            <a:ext cx="2103120" cy="115416"/>
          </a:xfrm>
          <a:prstGeom prst="rect">
            <a:avLst/>
          </a:prstGeom>
        </p:spPr>
        <p:txBody>
          <a:bodyPr wrap="square" lIns="0" tIns="0" rIns="0" bIns="0">
            <a:spAutoFit/>
          </a:bodyPr>
          <a:lstStyle>
            <a:lvl1pPr algn="r">
              <a:defRPr sz="750">
                <a:solidFill>
                  <a:srgbClr val="BFBFBF"/>
                </a:solidFill>
              </a:defRPr>
            </a:lvl1pPr>
          </a:lstStyle>
          <a:p>
            <a:fld id="{B6F15528-21DE-4FAA-801E-634DDDAF4B2B}" type="slidenum">
              <a:rPr lang="uk-UA" smtClean="0"/>
              <a:pPr/>
              <a:t>‹#›</a:t>
            </a:fld>
            <a:endParaRPr lang="uk-UA" dirty="0"/>
          </a:p>
        </p:txBody>
      </p:sp>
      <p:pic>
        <p:nvPicPr>
          <p:cNvPr id="9" name="Picture 8"/>
          <p:cNvPicPr>
            <a:picLocks noChangeAspect="1"/>
          </p:cNvPicPr>
          <p:nvPr/>
        </p:nvPicPr>
        <p:blipFill>
          <a:blip r:embed="rId8"/>
          <a:stretch>
            <a:fillRect/>
          </a:stretch>
        </p:blipFill>
        <p:spPr>
          <a:xfrm>
            <a:off x="533400" y="5943604"/>
            <a:ext cx="990600" cy="731315"/>
          </a:xfrm>
          <a:prstGeom prst="rect">
            <a:avLst/>
          </a:prstGeom>
        </p:spPr>
      </p:pic>
      <p:sp>
        <p:nvSpPr>
          <p:cNvPr id="7" name="Rectangle 6">
            <a:extLst>
              <a:ext uri="{FF2B5EF4-FFF2-40B4-BE49-F238E27FC236}">
                <a16:creationId xmlns:a16="http://schemas.microsoft.com/office/drawing/2014/main" id="{7F414358-F7C0-83FB-2585-1156505FDC17}"/>
              </a:ext>
            </a:extLst>
          </p:cNvPr>
          <p:cNvSpPr/>
          <p:nvPr userDrawn="1"/>
        </p:nvSpPr>
        <p:spPr>
          <a:xfrm>
            <a:off x="0" y="5638800"/>
            <a:ext cx="9144000" cy="1219200"/>
          </a:xfrm>
          <a:prstGeom prst="rect">
            <a:avLst/>
          </a:prstGeom>
          <a:solidFill>
            <a:srgbClr val="0F748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AA8D1EA0-E470-DC91-C507-30ABF2A95B92}"/>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533400" y="5943600"/>
            <a:ext cx="990600" cy="731315"/>
          </a:xfrm>
          <a:prstGeom prst="rect">
            <a:avLst/>
          </a:prstGeom>
        </p:spPr>
      </p:pic>
    </p:spTree>
    <p:extLst>
      <p:ext uri="{BB962C8B-B14F-4D97-AF65-F5344CB8AC3E}">
        <p14:creationId xmlns:p14="http://schemas.microsoft.com/office/powerpoint/2010/main" val="1580416586"/>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752" r:id="rId3"/>
    <p:sldLayoutId id="2147483678" r:id="rId4"/>
    <p:sldLayoutId id="2147483679" r:id="rId5"/>
    <p:sldLayoutId id="2147483751" r:id="rId6"/>
  </p:sldLayoutIdLst>
  <p:txStyles>
    <p:titleStyle>
      <a:lvl1pPr eaLnBrk="1" hangingPunct="1">
        <a:defRPr b="0" i="0">
          <a:solidFill>
            <a:srgbClr val="DD8047"/>
          </a:solidFill>
          <a:latin typeface="Arial" panose="020B0604020202020204" pitchFamily="34" charset="0"/>
          <a:ea typeface="+mj-ea"/>
          <a:cs typeface="Arial" panose="020B0604020202020204" pitchFamily="34" charset="0"/>
        </a:defRPr>
      </a:lvl1pPr>
    </p:titleStyle>
    <p:bodyStyle>
      <a:lvl1pPr marL="0" eaLnBrk="1" hangingPunct="1">
        <a:defRPr sz="2100" b="0" i="0">
          <a:latin typeface="Arial" panose="020B0604020202020204" pitchFamily="34" charset="0"/>
          <a:ea typeface="+mn-ea"/>
          <a:cs typeface="Arial" panose="020B0604020202020204" pitchFamily="34" charset="0"/>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bodyStyle>
    <p:otherStyle>
      <a:lvl1pPr marL="0" eaLnBrk="1" hangingPunct="1">
        <a:defRPr>
          <a:latin typeface="+mn-lt"/>
          <a:ea typeface="+mn-ea"/>
          <a:cs typeface="+mn-cs"/>
        </a:defRPr>
      </a:lvl1pPr>
      <a:lvl2pPr marL="342900" eaLnBrk="1" hangingPunct="1">
        <a:defRPr>
          <a:latin typeface="+mn-lt"/>
          <a:ea typeface="+mn-ea"/>
          <a:cs typeface="+mn-cs"/>
        </a:defRPr>
      </a:lvl2pPr>
      <a:lvl3pPr marL="685800" eaLnBrk="1" hangingPunct="1">
        <a:defRPr>
          <a:latin typeface="+mn-lt"/>
          <a:ea typeface="+mn-ea"/>
          <a:cs typeface="+mn-cs"/>
        </a:defRPr>
      </a:lvl3pPr>
      <a:lvl4pPr marL="1028700" eaLnBrk="1" hangingPunct="1">
        <a:defRPr>
          <a:latin typeface="+mn-lt"/>
          <a:ea typeface="+mn-ea"/>
          <a:cs typeface="+mn-cs"/>
        </a:defRPr>
      </a:lvl4pPr>
      <a:lvl5pPr marL="1371600" eaLnBrk="1" hangingPunct="1">
        <a:defRPr>
          <a:latin typeface="+mn-lt"/>
          <a:ea typeface="+mn-ea"/>
          <a:cs typeface="+mn-cs"/>
        </a:defRPr>
      </a:lvl5pPr>
      <a:lvl6pPr marL="1714500" eaLnBrk="1" hangingPunct="1">
        <a:defRPr>
          <a:latin typeface="+mn-lt"/>
          <a:ea typeface="+mn-ea"/>
          <a:cs typeface="+mn-cs"/>
        </a:defRPr>
      </a:lvl6pPr>
      <a:lvl7pPr marL="2057400" eaLnBrk="1" hangingPunct="1">
        <a:defRPr>
          <a:latin typeface="+mn-lt"/>
          <a:ea typeface="+mn-ea"/>
          <a:cs typeface="+mn-cs"/>
        </a:defRPr>
      </a:lvl7pPr>
      <a:lvl8pPr marL="2400300" eaLnBrk="1" hangingPunct="1">
        <a:defRPr>
          <a:latin typeface="+mn-lt"/>
          <a:ea typeface="+mn-ea"/>
          <a:cs typeface="+mn-cs"/>
        </a:defRPr>
      </a:lvl8pPr>
      <a:lvl9pPr marL="2743200"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18/10/relationships/comments" Target="../comments/modernComment_13E_8EEB1EB2.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microsoft.com/office/2018/10/relationships/comments" Target="../comments/modernComment_13D_FDBD388B.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2C_EA9F3D31.xml"/><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microsoft.com/office/2018/10/relationships/comments" Target="../comments/modernComment_11F_9D5947ED.xml"/><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4.svg"/></Relationships>
</file>

<file path=ppt/slides/_rels/slide3.xml.rels><?xml version="1.0" encoding="UTF-8" standalone="yes"?>
<Relationships xmlns="http://schemas.openxmlformats.org/package/2006/relationships"><Relationship Id="rId3" Type="http://schemas.microsoft.com/office/2018/10/relationships/comments" Target="../comments/modernComment_10F_BFE1289C.xml"/><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33_DBB3B3D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20_7D279EAB.xm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microsoft.com/office/2018/10/relationships/comments" Target="../comments/modernComment_140_FE5423A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microsoft.com/office/2018/10/relationships/comments" Target="../comments/modernComment_123_BC4B4B13.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42_DE991132.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F862D8-B69F-4636-BA28-540FEEB8AB2A}"/>
              </a:ext>
            </a:extLst>
          </p:cNvPr>
          <p:cNvSpPr>
            <a:spLocks noGrp="1"/>
          </p:cNvSpPr>
          <p:nvPr>
            <p:ph type="ctrTitle"/>
          </p:nvPr>
        </p:nvSpPr>
        <p:spPr>
          <a:xfrm>
            <a:off x="539470" y="2924944"/>
            <a:ext cx="5118720" cy="1506739"/>
          </a:xfrm>
        </p:spPr>
        <p:txBody>
          <a:bodyPr>
            <a:noAutofit/>
          </a:bodyPr>
          <a:lstStyle/>
          <a:p>
            <a:pPr algn="l"/>
            <a:r>
              <a:rPr lang="en-US" sz="3600" b="1" dirty="0"/>
              <a:t>KEEP OUR PLACE A SMOKE AND VAPE FREE SPACE</a:t>
            </a:r>
            <a:endParaRPr lang="en-AU" sz="3600" b="1" dirty="0"/>
          </a:p>
        </p:txBody>
      </p:sp>
      <p:sp>
        <p:nvSpPr>
          <p:cNvPr id="3" name="Subtitle 2">
            <a:extLst>
              <a:ext uri="{FF2B5EF4-FFF2-40B4-BE49-F238E27FC236}">
                <a16:creationId xmlns:a16="http://schemas.microsoft.com/office/drawing/2014/main" id="{3209F1C6-391B-4065-BDBD-70E0B031E873}"/>
              </a:ext>
            </a:extLst>
          </p:cNvPr>
          <p:cNvSpPr>
            <a:spLocks noGrp="1"/>
          </p:cNvSpPr>
          <p:nvPr>
            <p:ph type="subTitle" idx="4"/>
          </p:nvPr>
        </p:nvSpPr>
        <p:spPr>
          <a:xfrm>
            <a:off x="503176" y="4649856"/>
            <a:ext cx="4932920" cy="492443"/>
          </a:xfrm>
        </p:spPr>
        <p:txBody>
          <a:bodyPr>
            <a:normAutofit/>
          </a:bodyPr>
          <a:lstStyle/>
          <a:p>
            <a:pPr algn="l"/>
            <a:r>
              <a:rPr lang="en-US" sz="1400" dirty="0"/>
              <a:t>Why every workplace needs a smoke and vape free policy</a:t>
            </a:r>
          </a:p>
        </p:txBody>
      </p:sp>
      <p:pic>
        <p:nvPicPr>
          <p:cNvPr id="5" name="Picture 4">
            <a:extLst>
              <a:ext uri="{FF2B5EF4-FFF2-40B4-BE49-F238E27FC236}">
                <a16:creationId xmlns:a16="http://schemas.microsoft.com/office/drawing/2014/main" id="{43B938C9-1A74-4145-8975-D4F64C49E689}"/>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630010" y="0"/>
            <a:ext cx="3310967" cy="6542344"/>
          </a:xfrm>
          <a:prstGeom prst="rect">
            <a:avLst/>
          </a:prstGeom>
        </p:spPr>
      </p:pic>
    </p:spTree>
    <p:extLst>
      <p:ext uri="{BB962C8B-B14F-4D97-AF65-F5344CB8AC3E}">
        <p14:creationId xmlns:p14="http://schemas.microsoft.com/office/powerpoint/2010/main" val="2397773490"/>
      </p:ext>
    </p:extLst>
  </p:cSld>
  <p:clrMapOvr>
    <a:masterClrMapping/>
  </p:clrMapOvr>
  <p:extLst>
    <p:ext uri="{6950BFC3-D8DA-4A85-94F7-54DA5524770B}">
      <p188:commentRel xmlns:p188="http://schemas.microsoft.com/office/powerpoint/2018/8/main" r:id="rId3"/>
    </p:ext>
  </p:extLs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615D76-ED83-4ABE-9804-ABF148C23F3F}"/>
              </a:ext>
            </a:extLst>
          </p:cNvPr>
          <p:cNvSpPr>
            <a:spLocks noGrp="1"/>
          </p:cNvSpPr>
          <p:nvPr>
            <p:ph type="title"/>
          </p:nvPr>
        </p:nvSpPr>
        <p:spPr/>
        <p:txBody>
          <a:bodyPr>
            <a:normAutofit/>
          </a:bodyPr>
          <a:lstStyle/>
          <a:p>
            <a:pPr algn="l"/>
            <a:r>
              <a:rPr lang="en-AU" dirty="0"/>
              <a:t>What is second-hand smoke?</a:t>
            </a:r>
          </a:p>
        </p:txBody>
      </p:sp>
      <p:sp>
        <p:nvSpPr>
          <p:cNvPr id="4" name="Content Placeholder 3">
            <a:extLst>
              <a:ext uri="{FF2B5EF4-FFF2-40B4-BE49-F238E27FC236}">
                <a16:creationId xmlns:a16="http://schemas.microsoft.com/office/drawing/2014/main" id="{2D0AE917-FA6A-914D-AE01-CAF439D8E999}"/>
              </a:ext>
            </a:extLst>
          </p:cNvPr>
          <p:cNvSpPr>
            <a:spLocks noGrp="1"/>
          </p:cNvSpPr>
          <p:nvPr>
            <p:ph idx="1"/>
          </p:nvPr>
        </p:nvSpPr>
        <p:spPr>
          <a:xfrm>
            <a:off x="416333" y="1225599"/>
            <a:ext cx="7780475" cy="3876575"/>
          </a:xfrm>
        </p:spPr>
        <p:txBody>
          <a:bodyPr>
            <a:noAutofit/>
          </a:bodyPr>
          <a:lstStyle/>
          <a:p>
            <a:r>
              <a:rPr lang="en-AU" sz="2400" dirty="0">
                <a:solidFill>
                  <a:srgbClr val="313131"/>
                </a:solidFill>
              </a:rPr>
              <a:t>Second-hand smoke is made up of:</a:t>
            </a:r>
          </a:p>
          <a:p>
            <a:pPr marL="685800" lvl="1" indent="-342900">
              <a:buFont typeface="Arial" panose="020B0604020202020204" pitchFamily="34" charset="0"/>
              <a:buChar char="•"/>
            </a:pPr>
            <a:r>
              <a:rPr lang="en-AU" sz="2200" dirty="0">
                <a:solidFill>
                  <a:srgbClr val="313131"/>
                </a:solidFill>
              </a:rPr>
              <a:t>smoke exhaled by a person who is smoking</a:t>
            </a:r>
          </a:p>
          <a:p>
            <a:pPr marL="685800" lvl="1" indent="-342900">
              <a:buFont typeface="Arial" panose="020B0604020202020204" pitchFamily="34" charset="0"/>
              <a:buChar char="•"/>
            </a:pPr>
            <a:r>
              <a:rPr lang="en-AU" sz="2200" dirty="0">
                <a:solidFill>
                  <a:srgbClr val="313131"/>
                </a:solidFill>
              </a:rPr>
              <a:t>smoke from the lit end of a cigarette</a:t>
            </a:r>
            <a:endParaRPr lang="en-AU" sz="2400" dirty="0">
              <a:solidFill>
                <a:srgbClr val="313131"/>
              </a:solidFill>
            </a:endParaRPr>
          </a:p>
          <a:p>
            <a:r>
              <a:rPr lang="en-AU" sz="2400" dirty="0">
                <a:solidFill>
                  <a:srgbClr val="313131"/>
                </a:solidFill>
              </a:rPr>
              <a:t>The chemicals from s</a:t>
            </a:r>
            <a:r>
              <a:rPr lang="en-AU" sz="2400" b="0" i="0" u="none" strike="noStrike" dirty="0">
                <a:solidFill>
                  <a:srgbClr val="313131"/>
                </a:solidFill>
                <a:effectLst/>
              </a:rPr>
              <a:t>econd-hand smoke:</a:t>
            </a:r>
          </a:p>
          <a:p>
            <a:pPr marL="685800" lvl="1" indent="-342900">
              <a:buFont typeface="Arial" panose="020B0604020202020204" pitchFamily="34" charset="0"/>
              <a:buChar char="•"/>
            </a:pPr>
            <a:r>
              <a:rPr lang="en-AU" sz="2200" b="0" i="0" u="none" strike="noStrike" dirty="0">
                <a:solidFill>
                  <a:srgbClr val="313131"/>
                </a:solidFill>
                <a:effectLst/>
              </a:rPr>
              <a:t>stay in the air for many hours after a</a:t>
            </a:r>
            <a:r>
              <a:rPr lang="en-AU" sz="2200" dirty="0">
                <a:solidFill>
                  <a:srgbClr val="313131"/>
                </a:solidFill>
              </a:rPr>
              <a:t> </a:t>
            </a:r>
            <a:r>
              <a:rPr lang="en-AU" sz="2200" b="0" i="0" u="none" strike="noStrike" dirty="0">
                <a:solidFill>
                  <a:srgbClr val="000000"/>
                </a:solidFill>
                <a:effectLst/>
              </a:rPr>
              <a:t>cigarette is put out</a:t>
            </a:r>
            <a:r>
              <a:rPr lang="en-AU" sz="2200" dirty="0">
                <a:solidFill>
                  <a:srgbClr val="313131"/>
                </a:solidFill>
              </a:rPr>
              <a:t>.</a:t>
            </a:r>
            <a:r>
              <a:rPr lang="en-AU" sz="2200" b="0" i="0" u="none" strike="noStrike" dirty="0">
                <a:solidFill>
                  <a:srgbClr val="313131"/>
                </a:solidFill>
                <a:effectLst/>
              </a:rPr>
              <a:t> </a:t>
            </a:r>
          </a:p>
          <a:p>
            <a:pPr marL="685800" lvl="1" indent="-342900">
              <a:buFont typeface="Arial" panose="020B0604020202020204" pitchFamily="34" charset="0"/>
              <a:buChar char="•"/>
            </a:pPr>
            <a:r>
              <a:rPr lang="en-AU" sz="2200" b="0" i="0" u="none" strike="noStrike" dirty="0">
                <a:solidFill>
                  <a:srgbClr val="000000"/>
                </a:solidFill>
                <a:effectLst/>
              </a:rPr>
              <a:t>settle in clothing, furniture, car seats and carpets. </a:t>
            </a:r>
          </a:p>
          <a:p>
            <a:r>
              <a:rPr lang="en-AU" sz="2400" dirty="0">
                <a:solidFill>
                  <a:srgbClr val="000000"/>
                </a:solidFill>
              </a:rPr>
              <a:t>This ‘thirdhand smoke’ </a:t>
            </a:r>
            <a:r>
              <a:rPr lang="en-AU" sz="2400" b="0" i="0" u="none" strike="noStrike" dirty="0">
                <a:solidFill>
                  <a:srgbClr val="000000"/>
                </a:solidFill>
                <a:effectLst/>
              </a:rPr>
              <a:t>is resistant to general cleaning methods and can remain for weeks, months or even years.</a:t>
            </a:r>
            <a:endParaRPr lang="en-AU" sz="2400" dirty="0"/>
          </a:p>
        </p:txBody>
      </p:sp>
      <p:pic>
        <p:nvPicPr>
          <p:cNvPr id="5" name="Picture 4">
            <a:extLst>
              <a:ext uri="{FF2B5EF4-FFF2-40B4-BE49-F238E27FC236}">
                <a16:creationId xmlns:a16="http://schemas.microsoft.com/office/drawing/2014/main" id="{8719EA31-C40C-F205-26DD-50A99D4FF862}"/>
              </a:ext>
            </a:extLst>
          </p:cNvPr>
          <p:cNvPicPr>
            <a:picLocks noChangeAspect="1"/>
          </p:cNvPicPr>
          <p:nvPr/>
        </p:nvPicPr>
        <p:blipFill rotWithShape="1">
          <a:blip r:embed="rId3"/>
          <a:srcRect l="60698"/>
          <a:stretch/>
        </p:blipFill>
        <p:spPr>
          <a:xfrm>
            <a:off x="7292206" y="3721100"/>
            <a:ext cx="1851794" cy="3136900"/>
          </a:xfrm>
          <a:prstGeom prst="rect">
            <a:avLst/>
          </a:prstGeom>
        </p:spPr>
      </p:pic>
    </p:spTree>
    <p:extLst>
      <p:ext uri="{BB962C8B-B14F-4D97-AF65-F5344CB8AC3E}">
        <p14:creationId xmlns:p14="http://schemas.microsoft.com/office/powerpoint/2010/main" val="1016763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A615D76-ED83-4ABE-9804-ABF148C23F3F}"/>
              </a:ext>
            </a:extLst>
          </p:cNvPr>
          <p:cNvSpPr>
            <a:spLocks noGrp="1"/>
          </p:cNvSpPr>
          <p:nvPr>
            <p:ph type="title"/>
          </p:nvPr>
        </p:nvSpPr>
        <p:spPr>
          <a:xfrm>
            <a:off x="416333" y="548680"/>
            <a:ext cx="7541260" cy="492443"/>
          </a:xfrm>
        </p:spPr>
        <p:txBody>
          <a:bodyPr>
            <a:normAutofit/>
          </a:bodyPr>
          <a:lstStyle/>
          <a:p>
            <a:pPr algn="l"/>
            <a:r>
              <a:rPr lang="en-AU" dirty="0"/>
              <a:t>What’s in second-hand smoke?</a:t>
            </a:r>
          </a:p>
        </p:txBody>
      </p:sp>
      <p:sp>
        <p:nvSpPr>
          <p:cNvPr id="4" name="Content Placeholder 3">
            <a:extLst>
              <a:ext uri="{FF2B5EF4-FFF2-40B4-BE49-F238E27FC236}">
                <a16:creationId xmlns:a16="http://schemas.microsoft.com/office/drawing/2014/main" id="{2D0AE917-FA6A-914D-AE01-CAF439D8E999}"/>
              </a:ext>
            </a:extLst>
          </p:cNvPr>
          <p:cNvSpPr>
            <a:spLocks noGrp="1"/>
          </p:cNvSpPr>
          <p:nvPr>
            <p:ph idx="1"/>
          </p:nvPr>
        </p:nvSpPr>
        <p:spPr>
          <a:xfrm>
            <a:off x="416333" y="1225599"/>
            <a:ext cx="7780475" cy="3876575"/>
          </a:xfrm>
        </p:spPr>
        <p:txBody>
          <a:bodyPr>
            <a:noAutofit/>
          </a:bodyPr>
          <a:lstStyle/>
          <a:p>
            <a:r>
              <a:rPr lang="en-AU" sz="2400" dirty="0"/>
              <a:t>Second-hand smoke contains hundreds of toxic chemicals including about 70 known to cause cancer: </a:t>
            </a:r>
          </a:p>
          <a:p>
            <a:pPr lvl="1"/>
            <a:r>
              <a:rPr lang="en-AU" sz="2000" b="1" dirty="0"/>
              <a:t>Carbon monoxide </a:t>
            </a:r>
            <a:r>
              <a:rPr lang="en-AU" sz="2000" dirty="0"/>
              <a:t>(also found in vehicle exhaust fumes)</a:t>
            </a:r>
          </a:p>
          <a:p>
            <a:pPr lvl="1"/>
            <a:r>
              <a:rPr lang="en-AU" sz="2000" b="1" dirty="0"/>
              <a:t>Hydrogen cyanide </a:t>
            </a:r>
            <a:r>
              <a:rPr lang="en-AU" sz="2000" dirty="0"/>
              <a:t>(used in US death row gas chambers)</a:t>
            </a:r>
            <a:endParaRPr lang="en-AU" sz="2000" b="1" dirty="0"/>
          </a:p>
          <a:p>
            <a:pPr lvl="1"/>
            <a:r>
              <a:rPr lang="en-AU" sz="2000" b="1" dirty="0"/>
              <a:t>Benzene </a:t>
            </a:r>
            <a:r>
              <a:rPr lang="en-AU" sz="2000" dirty="0"/>
              <a:t>(also found in petrol, causes cancer)</a:t>
            </a:r>
          </a:p>
          <a:p>
            <a:pPr lvl="1"/>
            <a:r>
              <a:rPr lang="en-AU" sz="2000" b="1" dirty="0"/>
              <a:t>Heavy metals including lead </a:t>
            </a:r>
            <a:r>
              <a:rPr lang="en-AU" sz="2000" dirty="0"/>
              <a:t>(known to cause brain damage) </a:t>
            </a:r>
          </a:p>
          <a:p>
            <a:pPr lvl="1"/>
            <a:r>
              <a:rPr lang="en-AU" sz="2000" b="1" dirty="0"/>
              <a:t>Formaldehyde </a:t>
            </a:r>
            <a:r>
              <a:rPr lang="en-AU" sz="2000" dirty="0"/>
              <a:t>(used to preserve dead bodies)</a:t>
            </a:r>
          </a:p>
          <a:p>
            <a:pPr lvl="1"/>
            <a:r>
              <a:rPr lang="en-AU" sz="2000" b="1" dirty="0"/>
              <a:t>Acetone </a:t>
            </a:r>
            <a:r>
              <a:rPr lang="en-AU" sz="2000" dirty="0"/>
              <a:t>(used as a paint stripper)</a:t>
            </a:r>
          </a:p>
          <a:p>
            <a:pPr lvl="1"/>
            <a:r>
              <a:rPr lang="en-AU" sz="2000" b="1" dirty="0"/>
              <a:t>Arsenic </a:t>
            </a:r>
            <a:r>
              <a:rPr lang="en-AU" sz="2000" dirty="0"/>
              <a:t>(often used to poison rats) </a:t>
            </a:r>
          </a:p>
          <a:p>
            <a:pPr lvl="1"/>
            <a:r>
              <a:rPr lang="en-AU" sz="2000" b="1" dirty="0"/>
              <a:t>Butane </a:t>
            </a:r>
            <a:r>
              <a:rPr lang="en-AU" sz="2000" dirty="0"/>
              <a:t>(used in lighter fluids)</a:t>
            </a:r>
          </a:p>
        </p:txBody>
      </p:sp>
      <p:pic>
        <p:nvPicPr>
          <p:cNvPr id="7" name="Content Placeholder 6">
            <a:extLst>
              <a:ext uri="{FF2B5EF4-FFF2-40B4-BE49-F238E27FC236}">
                <a16:creationId xmlns:a16="http://schemas.microsoft.com/office/drawing/2014/main" id="{3A8C83AA-BF33-D747-BA70-F3394500D8E3}"/>
              </a:ext>
            </a:extLst>
          </p:cNvPr>
          <p:cNvPicPr>
            <a:picLocks noGrp="1" noChangeAspect="1"/>
          </p:cNvPicPr>
          <p:nvPr>
            <p:ph sz="half" idx="4294967295"/>
          </p:nvPr>
        </p:nvPicPr>
        <p:blipFill>
          <a:blip r:embed="rId3" cstate="print">
            <a:extLst>
              <a:ext uri="{28A0092B-C50C-407E-A947-70E740481C1C}">
                <a14:useLocalDpi xmlns:a14="http://schemas.microsoft.com/office/drawing/2010/main" val="0"/>
              </a:ext>
            </a:extLst>
          </a:blip>
          <a:stretch>
            <a:fillRect/>
          </a:stretch>
        </p:blipFill>
        <p:spPr>
          <a:xfrm>
            <a:off x="4883621" y="3720381"/>
            <a:ext cx="4270375" cy="3163887"/>
          </a:xfrm>
        </p:spPr>
      </p:pic>
    </p:spTree>
    <p:extLst>
      <p:ext uri="{BB962C8B-B14F-4D97-AF65-F5344CB8AC3E}">
        <p14:creationId xmlns:p14="http://schemas.microsoft.com/office/powerpoint/2010/main" val="1262844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Shape, icon&#10;&#10;Description automatically generated with medium confidence">
            <a:extLst>
              <a:ext uri="{FF2B5EF4-FFF2-40B4-BE49-F238E27FC236}">
                <a16:creationId xmlns:a16="http://schemas.microsoft.com/office/drawing/2014/main" id="{90DAA7D4-714F-748B-6914-EBE6D27AD0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1760" y="4221088"/>
            <a:ext cx="2197459" cy="1636515"/>
          </a:xfrm>
          <a:prstGeom prst="rect">
            <a:avLst/>
          </a:prstGeom>
        </p:spPr>
      </p:pic>
      <p:sp>
        <p:nvSpPr>
          <p:cNvPr id="10" name="Title 9">
            <a:extLst>
              <a:ext uri="{FF2B5EF4-FFF2-40B4-BE49-F238E27FC236}">
                <a16:creationId xmlns:a16="http://schemas.microsoft.com/office/drawing/2014/main" id="{083D8022-1678-4DD9-BB2E-43834774613A}"/>
              </a:ext>
            </a:extLst>
          </p:cNvPr>
          <p:cNvSpPr>
            <a:spLocks noGrp="1"/>
          </p:cNvSpPr>
          <p:nvPr>
            <p:ph type="title"/>
          </p:nvPr>
        </p:nvSpPr>
        <p:spPr>
          <a:xfrm>
            <a:off x="357726" y="306320"/>
            <a:ext cx="7541260" cy="492443"/>
          </a:xfrm>
        </p:spPr>
        <p:txBody>
          <a:bodyPr>
            <a:noAutofit/>
          </a:bodyPr>
          <a:lstStyle/>
          <a:p>
            <a:r>
              <a:rPr lang="en-AU" dirty="0"/>
              <a:t>What does second-hand smoke do to your body?</a:t>
            </a:r>
          </a:p>
        </p:txBody>
      </p:sp>
      <p:sp>
        <p:nvSpPr>
          <p:cNvPr id="6" name="Content Placeholder 2">
            <a:extLst>
              <a:ext uri="{FF2B5EF4-FFF2-40B4-BE49-F238E27FC236}">
                <a16:creationId xmlns:a16="http://schemas.microsoft.com/office/drawing/2014/main" id="{6681B8DC-4642-4967-9582-EFAD4616D102}"/>
              </a:ext>
            </a:extLst>
          </p:cNvPr>
          <p:cNvSpPr>
            <a:spLocks noGrp="1"/>
          </p:cNvSpPr>
          <p:nvPr>
            <p:ph idx="1"/>
          </p:nvPr>
        </p:nvSpPr>
        <p:spPr>
          <a:xfrm>
            <a:off x="357726" y="1412775"/>
            <a:ext cx="7863087" cy="3548015"/>
          </a:xfrm>
        </p:spPr>
        <p:txBody>
          <a:bodyPr/>
          <a:lstStyle/>
          <a:p>
            <a:pPr algn="l"/>
            <a:r>
              <a:rPr lang="en-AU" sz="2400" b="0" i="0" u="none" strike="noStrike" dirty="0">
                <a:solidFill>
                  <a:srgbClr val="000000"/>
                </a:solidFill>
                <a:effectLst/>
              </a:rPr>
              <a:t>Second- and third-hand smoke can expose people to many health risks including:</a:t>
            </a:r>
          </a:p>
          <a:p>
            <a:pPr marL="514350" lvl="1" indent="-171450" algn="l">
              <a:buFont typeface="Arial" panose="020B0604020202020204" pitchFamily="34" charset="0"/>
              <a:buChar char="•"/>
            </a:pPr>
            <a:r>
              <a:rPr lang="en-AU" sz="2200" dirty="0">
                <a:solidFill>
                  <a:srgbClr val="000000"/>
                </a:solidFill>
              </a:rPr>
              <a:t>H</a:t>
            </a:r>
            <a:r>
              <a:rPr lang="en-AU" sz="2200" b="0" i="0" u="none" strike="noStrike" dirty="0">
                <a:solidFill>
                  <a:srgbClr val="000000"/>
                </a:solidFill>
                <a:effectLst/>
              </a:rPr>
              <a:t>eart disease</a:t>
            </a:r>
          </a:p>
          <a:p>
            <a:pPr marL="514350" lvl="1" indent="-171450" algn="l">
              <a:buFont typeface="Arial" panose="020B0604020202020204" pitchFamily="34" charset="0"/>
              <a:buChar char="•"/>
            </a:pPr>
            <a:r>
              <a:rPr lang="en-AU" sz="2200" dirty="0">
                <a:solidFill>
                  <a:srgbClr val="000000"/>
                </a:solidFill>
              </a:rPr>
              <a:t>L</a:t>
            </a:r>
            <a:r>
              <a:rPr lang="en-AU" sz="2200" b="0" i="0" u="none" strike="noStrike" dirty="0">
                <a:solidFill>
                  <a:srgbClr val="000000"/>
                </a:solidFill>
                <a:effectLst/>
              </a:rPr>
              <a:t>ung cancer</a:t>
            </a:r>
          </a:p>
          <a:p>
            <a:pPr marL="514350" lvl="1" indent="-171450" algn="l">
              <a:buFont typeface="Arial" panose="020B0604020202020204" pitchFamily="34" charset="0"/>
              <a:buChar char="•"/>
            </a:pPr>
            <a:r>
              <a:rPr lang="en-AU" sz="2200" b="0" i="0" u="none" strike="noStrike" dirty="0">
                <a:solidFill>
                  <a:srgbClr val="000000"/>
                </a:solidFill>
                <a:effectLst/>
              </a:rPr>
              <a:t>Asthma and other breathing problems</a:t>
            </a:r>
          </a:p>
          <a:p>
            <a:pPr marL="514350" lvl="1" indent="-171450" algn="l">
              <a:buFont typeface="Arial" panose="020B0604020202020204" pitchFamily="34" charset="0"/>
              <a:buChar char="•"/>
            </a:pPr>
            <a:r>
              <a:rPr lang="en-AU" sz="2200" dirty="0">
                <a:solidFill>
                  <a:srgbClr val="000000"/>
                </a:solidFill>
              </a:rPr>
              <a:t>S</a:t>
            </a:r>
            <a:r>
              <a:rPr lang="en-AU" sz="2200" b="0" i="0" u="none" strike="noStrike" dirty="0">
                <a:solidFill>
                  <a:srgbClr val="000000"/>
                </a:solidFill>
                <a:effectLst/>
              </a:rPr>
              <a:t>troke </a:t>
            </a:r>
          </a:p>
          <a:p>
            <a:pPr marL="514350" lvl="1" indent="-171450" algn="l">
              <a:buFont typeface="Arial" panose="020B0604020202020204" pitchFamily="34" charset="0"/>
              <a:buChar char="•"/>
            </a:pPr>
            <a:r>
              <a:rPr lang="en-AU" sz="2200" b="0" i="0" u="none" strike="noStrike" dirty="0">
                <a:solidFill>
                  <a:srgbClr val="000000"/>
                </a:solidFill>
                <a:effectLst/>
              </a:rPr>
              <a:t>Clogged arteries</a:t>
            </a:r>
          </a:p>
          <a:p>
            <a:pPr marL="514350" lvl="1" indent="-171450" algn="l">
              <a:buFont typeface="Arial" panose="020B0604020202020204" pitchFamily="34" charset="0"/>
              <a:buChar char="•"/>
            </a:pPr>
            <a:r>
              <a:rPr lang="en-AU" sz="2200" b="0" i="0" u="none" strike="noStrike" dirty="0">
                <a:solidFill>
                  <a:srgbClr val="000000"/>
                </a:solidFill>
                <a:effectLst/>
              </a:rPr>
              <a:t>Reduced healing</a:t>
            </a:r>
          </a:p>
          <a:p>
            <a:pPr marL="514350" lvl="1" indent="-171450" algn="l">
              <a:buFont typeface="Arial" panose="020B0604020202020204" pitchFamily="34" charset="0"/>
              <a:buChar char="•"/>
            </a:pPr>
            <a:r>
              <a:rPr lang="en-AU" sz="2200" b="0" i="0" u="none" strike="noStrike" dirty="0">
                <a:solidFill>
                  <a:srgbClr val="000000"/>
                </a:solidFill>
                <a:effectLst/>
              </a:rPr>
              <a:t>Poor blood circulation</a:t>
            </a:r>
          </a:p>
        </p:txBody>
      </p:sp>
      <p:pic>
        <p:nvPicPr>
          <p:cNvPr id="5" name="Picture 4" descr="A picture containing shape&#10;&#10;Description automatically generated">
            <a:extLst>
              <a:ext uri="{FF2B5EF4-FFF2-40B4-BE49-F238E27FC236}">
                <a16:creationId xmlns:a16="http://schemas.microsoft.com/office/drawing/2014/main" id="{2204D48A-25CB-BC3C-B3FA-FB57EDFF2D2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59400" y="2987474"/>
            <a:ext cx="3784600" cy="332740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id="{9F099299-7CBF-E461-DF5B-3712B45603D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04528" y="4040998"/>
            <a:ext cx="2197459" cy="2370943"/>
          </a:xfrm>
          <a:prstGeom prst="rect">
            <a:avLst/>
          </a:prstGeom>
        </p:spPr>
      </p:pic>
      <p:pic>
        <p:nvPicPr>
          <p:cNvPr id="16" name="Picture 15" descr="Icon&#10;&#10;Description automatically generated with medium confidence">
            <a:extLst>
              <a:ext uri="{FF2B5EF4-FFF2-40B4-BE49-F238E27FC236}">
                <a16:creationId xmlns:a16="http://schemas.microsoft.com/office/drawing/2014/main" id="{A9B319D5-196C-F38B-B048-E4F34E73064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92436" y="4448244"/>
            <a:ext cx="871655" cy="1846533"/>
          </a:xfrm>
          <a:prstGeom prst="rect">
            <a:avLst/>
          </a:prstGeom>
        </p:spPr>
      </p:pic>
      <p:pic>
        <p:nvPicPr>
          <p:cNvPr id="4" name="Picture 3" descr="Icon&#10;&#10;Description automatically generated">
            <a:extLst>
              <a:ext uri="{FF2B5EF4-FFF2-40B4-BE49-F238E27FC236}">
                <a16:creationId xmlns:a16="http://schemas.microsoft.com/office/drawing/2014/main" id="{ACAC6FF0-0524-DFC2-6953-5C8DB53F32F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36511" y="5371510"/>
            <a:ext cx="871655" cy="1345381"/>
          </a:xfrm>
          <a:prstGeom prst="rect">
            <a:avLst/>
          </a:prstGeom>
        </p:spPr>
      </p:pic>
    </p:spTree>
    <p:extLst>
      <p:ext uri="{BB962C8B-B14F-4D97-AF65-F5344CB8AC3E}">
        <p14:creationId xmlns:p14="http://schemas.microsoft.com/office/powerpoint/2010/main" val="4189142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DE032A1-F631-114E-860D-5D237135EDD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95936" y="1916832"/>
            <a:ext cx="6858000" cy="6858000"/>
          </a:xfrm>
          <a:prstGeom prst="rect">
            <a:avLst/>
          </a:prstGeom>
        </p:spPr>
      </p:pic>
      <p:sp>
        <p:nvSpPr>
          <p:cNvPr id="2" name="Title 1">
            <a:extLst>
              <a:ext uri="{FF2B5EF4-FFF2-40B4-BE49-F238E27FC236}">
                <a16:creationId xmlns:a16="http://schemas.microsoft.com/office/drawing/2014/main" id="{96807B22-25E8-FF43-B09B-96C94CBFD61F}"/>
              </a:ext>
            </a:extLst>
          </p:cNvPr>
          <p:cNvSpPr>
            <a:spLocks noGrp="1"/>
          </p:cNvSpPr>
          <p:nvPr>
            <p:ph type="title"/>
          </p:nvPr>
        </p:nvSpPr>
        <p:spPr>
          <a:xfrm>
            <a:off x="323528" y="313265"/>
            <a:ext cx="7753673" cy="984885"/>
          </a:xfrm>
        </p:spPr>
        <p:txBody>
          <a:bodyPr/>
          <a:lstStyle/>
          <a:p>
            <a:r>
              <a:rPr lang="en-US" dirty="0"/>
              <a:t>What level of second-hand smoke is harmful?</a:t>
            </a:r>
          </a:p>
        </p:txBody>
      </p:sp>
      <p:sp>
        <p:nvSpPr>
          <p:cNvPr id="3" name="Content Placeholder 2">
            <a:extLst>
              <a:ext uri="{FF2B5EF4-FFF2-40B4-BE49-F238E27FC236}">
                <a16:creationId xmlns:a16="http://schemas.microsoft.com/office/drawing/2014/main" id="{4221124C-B790-4B9C-FF84-14BA0064B792}"/>
              </a:ext>
            </a:extLst>
          </p:cNvPr>
          <p:cNvSpPr>
            <a:spLocks noGrp="1"/>
          </p:cNvSpPr>
          <p:nvPr>
            <p:ph idx="1"/>
          </p:nvPr>
        </p:nvSpPr>
        <p:spPr>
          <a:xfrm>
            <a:off x="334740" y="1412776"/>
            <a:ext cx="7541260" cy="4078039"/>
          </a:xfrm>
        </p:spPr>
        <p:txBody>
          <a:bodyPr/>
          <a:lstStyle/>
          <a:p>
            <a:pPr algn="l"/>
            <a:r>
              <a:rPr lang="en-AU" sz="2400" dirty="0">
                <a:solidFill>
                  <a:srgbClr val="313131"/>
                </a:solidFill>
              </a:rPr>
              <a:t>There is </a:t>
            </a:r>
            <a:r>
              <a:rPr lang="en-AU" sz="2400" b="1" dirty="0">
                <a:solidFill>
                  <a:srgbClr val="313131"/>
                </a:solidFill>
              </a:rPr>
              <a:t>no safe level</a:t>
            </a:r>
            <a:r>
              <a:rPr lang="en-AU" sz="2400" dirty="0">
                <a:solidFill>
                  <a:srgbClr val="313131"/>
                </a:solidFill>
              </a:rPr>
              <a:t> of ‘passive’ smoking. It </a:t>
            </a:r>
            <a:r>
              <a:rPr lang="en-AU" sz="2400" dirty="0">
                <a:solidFill>
                  <a:srgbClr val="343536"/>
                </a:solidFill>
              </a:rPr>
              <a:t>only takes 5 minutes of breathing in second-hand smoke to cause harm.</a:t>
            </a:r>
          </a:p>
          <a:p>
            <a:pPr marL="471488" lvl="1" indent="-128588" algn="l">
              <a:buFont typeface="Arial" panose="020B0604020202020204" pitchFamily="34" charset="0"/>
              <a:buChar char="•"/>
            </a:pPr>
            <a:r>
              <a:rPr lang="en-AU" sz="2000" b="1" dirty="0">
                <a:solidFill>
                  <a:srgbClr val="343536"/>
                </a:solidFill>
              </a:rPr>
              <a:t>After 5 minutes:</a:t>
            </a:r>
            <a:r>
              <a:rPr lang="en-AU" sz="2000" dirty="0">
                <a:solidFill>
                  <a:srgbClr val="343536"/>
                </a:solidFill>
              </a:rPr>
              <a:t> Arteries becomes less flexible, just as they do in a person smoking a cigarette.</a:t>
            </a:r>
          </a:p>
          <a:p>
            <a:pPr marL="471488" lvl="1" indent="-128588" algn="l">
              <a:buFont typeface="Arial" panose="020B0604020202020204" pitchFamily="34" charset="0"/>
              <a:buChar char="•"/>
            </a:pPr>
            <a:r>
              <a:rPr lang="en-AU" sz="2000" b="1" dirty="0">
                <a:solidFill>
                  <a:srgbClr val="343536"/>
                </a:solidFill>
              </a:rPr>
              <a:t>After 20-30 minutes:</a:t>
            </a:r>
            <a:r>
              <a:rPr lang="en-AU" sz="2000" dirty="0">
                <a:solidFill>
                  <a:srgbClr val="343536"/>
                </a:solidFill>
              </a:rPr>
              <a:t> Blood starts clotting, and fat deposits in blood vessels increase the risk of heart attack and stroke.</a:t>
            </a:r>
          </a:p>
          <a:p>
            <a:pPr marL="471488" lvl="1" indent="-128588" algn="l">
              <a:buFont typeface="Arial" panose="020B0604020202020204" pitchFamily="34" charset="0"/>
              <a:buChar char="•"/>
            </a:pPr>
            <a:r>
              <a:rPr lang="en-AU" sz="2000" b="1" dirty="0">
                <a:solidFill>
                  <a:srgbClr val="343536"/>
                </a:solidFill>
              </a:rPr>
              <a:t>After two hours:</a:t>
            </a:r>
            <a:r>
              <a:rPr lang="en-AU" sz="2000" dirty="0">
                <a:solidFill>
                  <a:srgbClr val="343536"/>
                </a:solidFill>
              </a:rPr>
              <a:t> An irregular heartbeat can develop, </a:t>
            </a:r>
            <a:br>
              <a:rPr lang="en-AU" sz="2000" dirty="0">
                <a:solidFill>
                  <a:srgbClr val="343536"/>
                </a:solidFill>
              </a:rPr>
            </a:br>
            <a:r>
              <a:rPr lang="en-AU" sz="2000" dirty="0">
                <a:solidFill>
                  <a:srgbClr val="343536"/>
                </a:solidFill>
              </a:rPr>
              <a:t>triggering a heart attack or other serious cardiac problems.</a:t>
            </a:r>
          </a:p>
          <a:p>
            <a:r>
              <a:rPr lang="en-US" sz="2400" dirty="0"/>
              <a:t>A smoke free workplace can provide protection from this harm.</a:t>
            </a:r>
          </a:p>
        </p:txBody>
      </p:sp>
    </p:spTree>
    <p:extLst>
      <p:ext uri="{BB962C8B-B14F-4D97-AF65-F5344CB8AC3E}">
        <p14:creationId xmlns:p14="http://schemas.microsoft.com/office/powerpoint/2010/main" val="2594562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48D020F-151F-6447-A6BE-A0525A09C0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892076"/>
            <a:ext cx="4252083" cy="4252083"/>
          </a:xfrm>
          <a:prstGeom prst="rect">
            <a:avLst/>
          </a:prstGeom>
        </p:spPr>
      </p:pic>
      <p:sp>
        <p:nvSpPr>
          <p:cNvPr id="2" name="Title 1">
            <a:extLst>
              <a:ext uri="{FF2B5EF4-FFF2-40B4-BE49-F238E27FC236}">
                <a16:creationId xmlns:a16="http://schemas.microsoft.com/office/drawing/2014/main" id="{96807B22-25E8-FF43-B09B-96C94CBFD61F}"/>
              </a:ext>
            </a:extLst>
          </p:cNvPr>
          <p:cNvSpPr>
            <a:spLocks noGrp="1"/>
          </p:cNvSpPr>
          <p:nvPr>
            <p:ph type="title"/>
          </p:nvPr>
        </p:nvSpPr>
        <p:spPr>
          <a:xfrm>
            <a:off x="535940" y="404664"/>
            <a:ext cx="7541260" cy="492443"/>
          </a:xfrm>
        </p:spPr>
        <p:txBody>
          <a:bodyPr/>
          <a:lstStyle/>
          <a:p>
            <a:r>
              <a:rPr lang="en-US" dirty="0"/>
              <a:t>What about vaping?</a:t>
            </a:r>
          </a:p>
        </p:txBody>
      </p:sp>
      <p:sp>
        <p:nvSpPr>
          <p:cNvPr id="3" name="Content Placeholder 2">
            <a:extLst>
              <a:ext uri="{FF2B5EF4-FFF2-40B4-BE49-F238E27FC236}">
                <a16:creationId xmlns:a16="http://schemas.microsoft.com/office/drawing/2014/main" id="{4221124C-B790-4B9C-FF84-14BA0064B792}"/>
              </a:ext>
            </a:extLst>
          </p:cNvPr>
          <p:cNvSpPr>
            <a:spLocks noGrp="1"/>
          </p:cNvSpPr>
          <p:nvPr>
            <p:ph idx="1"/>
          </p:nvPr>
        </p:nvSpPr>
        <p:spPr>
          <a:xfrm>
            <a:off x="535940" y="945389"/>
            <a:ext cx="7708467" cy="3200876"/>
          </a:xfrm>
        </p:spPr>
        <p:txBody>
          <a:bodyPr/>
          <a:lstStyle/>
          <a:p>
            <a:pPr algn="l"/>
            <a:r>
              <a:rPr lang="en-AU" sz="2400" dirty="0">
                <a:solidFill>
                  <a:srgbClr val="313131"/>
                </a:solidFill>
              </a:rPr>
              <a:t>The evidence does not support vaping as a way to stop smoking. Here are five vaping facts</a:t>
            </a:r>
            <a:r>
              <a:rPr lang="en-AU" sz="2400">
                <a:solidFill>
                  <a:srgbClr val="313131"/>
                </a:solidFill>
              </a:rPr>
              <a:t>: </a:t>
            </a:r>
            <a:endParaRPr lang="en-AU" sz="2400" dirty="0">
              <a:solidFill>
                <a:srgbClr val="313131"/>
              </a:solidFill>
            </a:endParaRPr>
          </a:p>
          <a:p>
            <a:pPr marL="685800" lvl="1" indent="-342900" algn="l">
              <a:buFont typeface="Arial" panose="020B0604020202020204" pitchFamily="34" charset="0"/>
              <a:buChar char="•"/>
            </a:pPr>
            <a:r>
              <a:rPr lang="en-AU" sz="2000" dirty="0">
                <a:solidFill>
                  <a:srgbClr val="313131"/>
                </a:solidFill>
              </a:rPr>
              <a:t>Short-term side-effects include nausea, vomiting, mouth and airway irritation, chest pain and heart palpitations. </a:t>
            </a:r>
          </a:p>
          <a:p>
            <a:pPr marL="685800" lvl="1" indent="-342900" algn="l">
              <a:buFont typeface="Arial" panose="020B0604020202020204" pitchFamily="34" charset="0"/>
              <a:buChar char="•"/>
            </a:pPr>
            <a:r>
              <a:rPr lang="en-AU" sz="2000" dirty="0">
                <a:solidFill>
                  <a:srgbClr val="313131"/>
                </a:solidFill>
              </a:rPr>
              <a:t>Studies show vaping is linked to lung disease. </a:t>
            </a:r>
          </a:p>
          <a:p>
            <a:pPr marL="685800" lvl="1" indent="-342900" algn="l">
              <a:buFont typeface="Arial" panose="020B0604020202020204" pitchFamily="34" charset="0"/>
              <a:buChar char="•"/>
            </a:pPr>
            <a:r>
              <a:rPr lang="en-AU" sz="2000" dirty="0">
                <a:solidFill>
                  <a:srgbClr val="313131"/>
                </a:solidFill>
              </a:rPr>
              <a:t>Vapes produce toxic chemicals. </a:t>
            </a:r>
          </a:p>
          <a:p>
            <a:pPr marL="685800" lvl="1" indent="-342900" algn="l">
              <a:buFont typeface="Arial" panose="020B0604020202020204" pitchFamily="34" charset="0"/>
              <a:buChar char="•"/>
            </a:pPr>
            <a:r>
              <a:rPr lang="en-AU" sz="2000" dirty="0">
                <a:solidFill>
                  <a:srgbClr val="313131"/>
                </a:solidFill>
              </a:rPr>
              <a:t>Vaping exposes you to heavy metals such as chromium, nickel and lead that are linked to heart disease, </a:t>
            </a:r>
            <a:br>
              <a:rPr lang="en-AU" sz="2000" dirty="0">
                <a:solidFill>
                  <a:srgbClr val="313131"/>
                </a:solidFill>
              </a:rPr>
            </a:br>
            <a:r>
              <a:rPr lang="en-AU" sz="2000" dirty="0">
                <a:solidFill>
                  <a:srgbClr val="313131"/>
                </a:solidFill>
              </a:rPr>
              <a:t>brain damage and cancer.</a:t>
            </a:r>
          </a:p>
        </p:txBody>
      </p:sp>
    </p:spTree>
    <p:extLst>
      <p:ext uri="{BB962C8B-B14F-4D97-AF65-F5344CB8AC3E}">
        <p14:creationId xmlns:p14="http://schemas.microsoft.com/office/powerpoint/2010/main" val="8695377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302044-EED3-7F1B-CE46-33E2FE366D78}"/>
            </a:ext>
          </a:extLst>
        </p:cNvPr>
        <p:cNvGrpSpPr/>
        <p:nvPr/>
      </p:nvGrpSpPr>
      <p:grpSpPr>
        <a:xfrm>
          <a:off x="0" y="0"/>
          <a:ext cx="0" cy="0"/>
          <a:chOff x="0" y="0"/>
          <a:chExt cx="0" cy="0"/>
        </a:xfrm>
      </p:grpSpPr>
      <p:pic>
        <p:nvPicPr>
          <p:cNvPr id="7" name="Picture 6">
            <a:extLst>
              <a:ext uri="{FF2B5EF4-FFF2-40B4-BE49-F238E27FC236}">
                <a16:creationId xmlns:a16="http://schemas.microsoft.com/office/drawing/2014/main" id="{80296BA0-15DC-B8CF-9680-B55876A16A3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2892076"/>
            <a:ext cx="4252083" cy="4252083"/>
          </a:xfrm>
          <a:prstGeom prst="rect">
            <a:avLst/>
          </a:prstGeom>
        </p:spPr>
      </p:pic>
      <p:sp>
        <p:nvSpPr>
          <p:cNvPr id="2" name="Title 1">
            <a:extLst>
              <a:ext uri="{FF2B5EF4-FFF2-40B4-BE49-F238E27FC236}">
                <a16:creationId xmlns:a16="http://schemas.microsoft.com/office/drawing/2014/main" id="{79DE1B0F-A6E8-9DA8-85C2-85D6724FB79E}"/>
              </a:ext>
            </a:extLst>
          </p:cNvPr>
          <p:cNvSpPr>
            <a:spLocks noGrp="1"/>
          </p:cNvSpPr>
          <p:nvPr>
            <p:ph type="title"/>
          </p:nvPr>
        </p:nvSpPr>
        <p:spPr>
          <a:xfrm>
            <a:off x="535940" y="404664"/>
            <a:ext cx="7541260" cy="492443"/>
          </a:xfrm>
        </p:spPr>
        <p:txBody>
          <a:bodyPr/>
          <a:lstStyle/>
          <a:p>
            <a:r>
              <a:rPr lang="en-US" dirty="0"/>
              <a:t>What about second-hand vape aerosol?</a:t>
            </a:r>
          </a:p>
        </p:txBody>
      </p:sp>
      <p:sp>
        <p:nvSpPr>
          <p:cNvPr id="3" name="Content Placeholder 2">
            <a:extLst>
              <a:ext uri="{FF2B5EF4-FFF2-40B4-BE49-F238E27FC236}">
                <a16:creationId xmlns:a16="http://schemas.microsoft.com/office/drawing/2014/main" id="{8CE6EE2E-B1F5-FCEC-B8B3-F42D6A27AB1C}"/>
              </a:ext>
            </a:extLst>
          </p:cNvPr>
          <p:cNvSpPr>
            <a:spLocks noGrp="1"/>
          </p:cNvSpPr>
          <p:nvPr>
            <p:ph idx="1"/>
          </p:nvPr>
        </p:nvSpPr>
        <p:spPr>
          <a:xfrm>
            <a:off x="535940" y="1237777"/>
            <a:ext cx="7708467" cy="3616375"/>
          </a:xfrm>
        </p:spPr>
        <p:txBody>
          <a:bodyPr/>
          <a:lstStyle/>
          <a:p>
            <a:pPr algn="l"/>
            <a:r>
              <a:rPr lang="en-AU" sz="2000" dirty="0">
                <a:solidFill>
                  <a:srgbClr val="313131"/>
                </a:solidFill>
              </a:rPr>
              <a:t>Whilst evidence is constantly evolving around vaping and second-hand vape aerosol, here is what we do know:</a:t>
            </a:r>
          </a:p>
          <a:p>
            <a:pPr marL="342900" indent="-342900" algn="l">
              <a:buFont typeface="Arial" panose="020B0604020202020204" pitchFamily="34" charset="0"/>
              <a:buChar char="•"/>
            </a:pPr>
            <a:r>
              <a:rPr lang="en-AU" dirty="0">
                <a:solidFill>
                  <a:srgbClr val="313131"/>
                </a:solidFill>
              </a:rPr>
              <a:t>Second-hand vape aerosol can cause shortness of breath, coughing, sore throat and eye irritation.</a:t>
            </a:r>
          </a:p>
          <a:p>
            <a:pPr marL="342900" indent="-342900" algn="l">
              <a:buFont typeface="Arial" panose="020B0604020202020204" pitchFamily="34" charset="0"/>
              <a:buChar char="•"/>
            </a:pPr>
            <a:r>
              <a:rPr lang="en-AU" sz="2000" dirty="0">
                <a:solidFill>
                  <a:srgbClr val="313131"/>
                </a:solidFill>
              </a:rPr>
              <a:t>It exposes </a:t>
            </a:r>
            <a:r>
              <a:rPr lang="en-AU" dirty="0">
                <a:solidFill>
                  <a:srgbClr val="313131"/>
                </a:solidFill>
              </a:rPr>
              <a:t>people to harmful chemicals such as nicotine, diacetyl (e-cigarette flavouring) and heavy metals which could have long term effects.</a:t>
            </a:r>
          </a:p>
          <a:p>
            <a:pPr marL="342900" indent="-342900" algn="l">
              <a:buFont typeface="Arial" panose="020B0604020202020204" pitchFamily="34" charset="0"/>
              <a:buChar char="•"/>
            </a:pPr>
            <a:r>
              <a:rPr lang="en-AU" sz="2000" dirty="0">
                <a:solidFill>
                  <a:srgbClr val="313131"/>
                </a:solidFill>
              </a:rPr>
              <a:t>Thi</a:t>
            </a:r>
            <a:r>
              <a:rPr lang="en-AU" dirty="0">
                <a:solidFill>
                  <a:srgbClr val="313131"/>
                </a:solidFill>
              </a:rPr>
              <a:t>rd-hand vape aerosol exposure is also a concern. Chemicals and particles from vape aerosol can settle on surfaces and build up over time, resulting to exposure through touching surfaces or breathing in the chemicals.</a:t>
            </a:r>
            <a:endParaRPr lang="en-AU" sz="2000" dirty="0">
              <a:solidFill>
                <a:srgbClr val="313131"/>
              </a:solidFill>
            </a:endParaRPr>
          </a:p>
        </p:txBody>
      </p:sp>
    </p:spTree>
    <p:extLst>
      <p:ext uri="{BB962C8B-B14F-4D97-AF65-F5344CB8AC3E}">
        <p14:creationId xmlns:p14="http://schemas.microsoft.com/office/powerpoint/2010/main" val="25984049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7B22-25E8-FF43-B09B-96C94CBFD61F}"/>
              </a:ext>
            </a:extLst>
          </p:cNvPr>
          <p:cNvSpPr>
            <a:spLocks noGrp="1"/>
          </p:cNvSpPr>
          <p:nvPr>
            <p:ph type="title"/>
          </p:nvPr>
        </p:nvSpPr>
        <p:spPr>
          <a:xfrm>
            <a:off x="535941" y="509142"/>
            <a:ext cx="7541260" cy="984885"/>
          </a:xfrm>
        </p:spPr>
        <p:txBody>
          <a:bodyPr/>
          <a:lstStyle/>
          <a:p>
            <a:r>
              <a:rPr lang="en-US" dirty="0"/>
              <a:t>Other benefits of being smoke and vape free:</a:t>
            </a:r>
          </a:p>
        </p:txBody>
      </p:sp>
      <p:pic>
        <p:nvPicPr>
          <p:cNvPr id="4" name="Picture 3">
            <a:extLst>
              <a:ext uri="{FF2B5EF4-FFF2-40B4-BE49-F238E27FC236}">
                <a16:creationId xmlns:a16="http://schemas.microsoft.com/office/drawing/2014/main" id="{B6805D15-7992-4EB4-D149-564C37AA2A5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41572" y="4981315"/>
            <a:ext cx="2376264" cy="1791704"/>
          </a:xfrm>
          <a:prstGeom prst="rect">
            <a:avLst/>
          </a:prstGeom>
        </p:spPr>
      </p:pic>
      <p:pic>
        <p:nvPicPr>
          <p:cNvPr id="9" name="Picture 8" descr="A picture containing arrow&#10;&#10;Description automatically generated">
            <a:extLst>
              <a:ext uri="{FF2B5EF4-FFF2-40B4-BE49-F238E27FC236}">
                <a16:creationId xmlns:a16="http://schemas.microsoft.com/office/drawing/2014/main" id="{E38B0709-31A2-0741-8B09-F70259D671D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5715" t="31196" r="15983" b="32095"/>
          <a:stretch/>
        </p:blipFill>
        <p:spPr>
          <a:xfrm>
            <a:off x="5497666" y="3265271"/>
            <a:ext cx="3520170" cy="1891921"/>
          </a:xfrm>
          <a:prstGeom prst="rect">
            <a:avLst/>
          </a:prstGeom>
        </p:spPr>
      </p:pic>
      <p:sp>
        <p:nvSpPr>
          <p:cNvPr id="3" name="Content Placeholder 2">
            <a:extLst>
              <a:ext uri="{FF2B5EF4-FFF2-40B4-BE49-F238E27FC236}">
                <a16:creationId xmlns:a16="http://schemas.microsoft.com/office/drawing/2014/main" id="{4221124C-B790-4B9C-FF84-14BA0064B792}"/>
              </a:ext>
            </a:extLst>
          </p:cNvPr>
          <p:cNvSpPr>
            <a:spLocks noGrp="1"/>
          </p:cNvSpPr>
          <p:nvPr>
            <p:ph idx="1"/>
          </p:nvPr>
        </p:nvSpPr>
        <p:spPr>
          <a:xfrm>
            <a:off x="535941" y="1494027"/>
            <a:ext cx="7541260" cy="3924151"/>
          </a:xfrm>
        </p:spPr>
        <p:txBody>
          <a:bodyPr/>
          <a:lstStyle/>
          <a:p>
            <a:pPr algn="l"/>
            <a:r>
              <a:rPr lang="en-US" dirty="0"/>
              <a:t>Being smoke and vape free in the workplace is also good for your wallet and the environment. </a:t>
            </a:r>
            <a:r>
              <a:rPr lang="en-AU" dirty="0">
                <a:solidFill>
                  <a:srgbClr val="313131"/>
                </a:solidFill>
              </a:rPr>
              <a:t>Did you know: </a:t>
            </a:r>
          </a:p>
          <a:p>
            <a:pPr marL="628650" lvl="1" indent="-285750" algn="l">
              <a:buFont typeface="Arial" panose="020B0604020202020204" pitchFamily="34" charset="0"/>
              <a:buChar char="•"/>
            </a:pPr>
            <a:r>
              <a:rPr lang="en-AU" dirty="0">
                <a:solidFill>
                  <a:srgbClr val="313131"/>
                </a:solidFill>
              </a:rPr>
              <a:t>The world’s most littered plastic item is cigarette butts. Trillions are thrown into the environment every year. </a:t>
            </a:r>
          </a:p>
          <a:p>
            <a:pPr marL="628650" lvl="1" indent="-285750" algn="l">
              <a:buFont typeface="Arial" panose="020B0604020202020204" pitchFamily="34" charset="0"/>
              <a:buChar char="•"/>
            </a:pPr>
            <a:r>
              <a:rPr lang="en-AU" dirty="0">
                <a:solidFill>
                  <a:srgbClr val="313131"/>
                </a:solidFill>
              </a:rPr>
              <a:t>Butts pollute the environment with poisons and microplastics. </a:t>
            </a:r>
          </a:p>
          <a:p>
            <a:pPr marL="628650" lvl="1" indent="-285750" algn="l">
              <a:buFont typeface="Arial" panose="020B0604020202020204" pitchFamily="34" charset="0"/>
              <a:buChar char="•"/>
            </a:pPr>
            <a:r>
              <a:rPr lang="en-US" dirty="0">
                <a:solidFill>
                  <a:srgbClr val="313131"/>
                </a:solidFill>
              </a:rPr>
              <a:t>E-cigarettes also create waste in the form of</a:t>
            </a:r>
          </a:p>
          <a:p>
            <a:pPr marL="628650" lvl="1" indent="-285750" algn="l">
              <a:buFont typeface="Arial" panose="020B0604020202020204" pitchFamily="34" charset="0"/>
              <a:buChar char="•"/>
            </a:pPr>
            <a:r>
              <a:rPr lang="en-US" dirty="0">
                <a:solidFill>
                  <a:srgbClr val="313131"/>
                </a:solidFill>
              </a:rPr>
              <a:t>single-use plastics, tech waste such as lithium batteries</a:t>
            </a:r>
          </a:p>
          <a:p>
            <a:pPr marL="628650" lvl="1" indent="-285750" algn="l">
              <a:buFont typeface="Arial" panose="020B0604020202020204" pitchFamily="34" charset="0"/>
              <a:buChar char="•"/>
            </a:pPr>
            <a:r>
              <a:rPr lang="en-US" dirty="0">
                <a:solidFill>
                  <a:srgbClr val="313131"/>
                </a:solidFill>
              </a:rPr>
              <a:t>and toxic chemicals when discarded</a:t>
            </a:r>
            <a:endParaRPr lang="en-AU" dirty="0">
              <a:solidFill>
                <a:srgbClr val="313131"/>
              </a:solidFill>
            </a:endParaRPr>
          </a:p>
          <a:p>
            <a:pPr marL="628650" lvl="1" indent="-285750" algn="l">
              <a:buFont typeface="Arial" panose="020B0604020202020204" pitchFamily="34" charset="0"/>
              <a:buChar char="•"/>
            </a:pPr>
            <a:r>
              <a:rPr lang="en-AU" dirty="0">
                <a:solidFill>
                  <a:srgbClr val="313131"/>
                </a:solidFill>
              </a:rPr>
              <a:t>Someone who smokes 20 cigarettes/day spends at least  $350 a week. </a:t>
            </a:r>
          </a:p>
          <a:p>
            <a:pPr marL="628650" lvl="1" indent="-285750" algn="l">
              <a:buFont typeface="Arial" panose="020B0604020202020204" pitchFamily="34" charset="0"/>
              <a:buChar char="•"/>
            </a:pPr>
            <a:r>
              <a:rPr lang="en-AU" dirty="0">
                <a:solidFill>
                  <a:srgbClr val="313131"/>
                </a:solidFill>
              </a:rPr>
              <a:t>In six months, a person who used to </a:t>
            </a:r>
            <a:br>
              <a:rPr lang="en-AU" dirty="0">
                <a:solidFill>
                  <a:srgbClr val="313131"/>
                </a:solidFill>
              </a:rPr>
            </a:br>
            <a:r>
              <a:rPr lang="en-AU" dirty="0">
                <a:solidFill>
                  <a:srgbClr val="313131"/>
                </a:solidFill>
              </a:rPr>
              <a:t>smoke could save almost $10,000.</a:t>
            </a:r>
          </a:p>
        </p:txBody>
      </p:sp>
    </p:spTree>
    <p:extLst>
      <p:ext uri="{BB962C8B-B14F-4D97-AF65-F5344CB8AC3E}">
        <p14:creationId xmlns:p14="http://schemas.microsoft.com/office/powerpoint/2010/main" val="26791895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7B22-25E8-FF43-B09B-96C94CBFD61F}"/>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4221124C-B790-4B9C-FF84-14BA0064B792}"/>
              </a:ext>
            </a:extLst>
          </p:cNvPr>
          <p:cNvSpPr>
            <a:spLocks noGrp="1"/>
          </p:cNvSpPr>
          <p:nvPr>
            <p:ph idx="1"/>
          </p:nvPr>
        </p:nvSpPr>
        <p:spPr>
          <a:xfrm>
            <a:off x="535941" y="1412776"/>
            <a:ext cx="7541260" cy="630942"/>
          </a:xfrm>
        </p:spPr>
        <p:txBody>
          <a:bodyPr/>
          <a:lstStyle/>
          <a:p>
            <a:pPr algn="l"/>
            <a:r>
              <a:rPr lang="en-US" sz="1800" dirty="0"/>
              <a:t>Were you surprised by any of this information? </a:t>
            </a:r>
          </a:p>
          <a:p>
            <a:pPr algn="l"/>
            <a:r>
              <a:rPr lang="en-US" sz="1800" dirty="0"/>
              <a:t>Has it changed how you think about smoking/vaping? </a:t>
            </a:r>
          </a:p>
        </p:txBody>
      </p:sp>
    </p:spTree>
    <p:extLst>
      <p:ext uri="{BB962C8B-B14F-4D97-AF65-F5344CB8AC3E}">
        <p14:creationId xmlns:p14="http://schemas.microsoft.com/office/powerpoint/2010/main" val="2465040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552E7-B676-6758-1D42-A7138ED08A35}"/>
              </a:ext>
            </a:extLst>
          </p:cNvPr>
          <p:cNvSpPr>
            <a:spLocks noGrp="1"/>
          </p:cNvSpPr>
          <p:nvPr>
            <p:ph type="ctrTitle"/>
          </p:nvPr>
        </p:nvSpPr>
        <p:spPr>
          <a:xfrm>
            <a:off x="533400" y="3109036"/>
            <a:ext cx="7391400" cy="507831"/>
          </a:xfrm>
        </p:spPr>
        <p:txBody>
          <a:bodyPr/>
          <a:lstStyle/>
          <a:p>
            <a:pPr marL="214313" indent="-214313" algn="l"/>
            <a:r>
              <a:rPr lang="en-AU" dirty="0">
                <a:cs typeface="Arial" panose="020B0604020202020204" pitchFamily="34" charset="0"/>
              </a:rPr>
              <a:t>How will our new policy look?</a:t>
            </a:r>
            <a:endParaRPr lang="en-US" b="1" dirty="0"/>
          </a:p>
        </p:txBody>
      </p:sp>
    </p:spTree>
    <p:extLst>
      <p:ext uri="{BB962C8B-B14F-4D97-AF65-F5344CB8AC3E}">
        <p14:creationId xmlns:p14="http://schemas.microsoft.com/office/powerpoint/2010/main" val="33556123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7B22-25E8-FF43-B09B-96C94CBFD61F}"/>
              </a:ext>
            </a:extLst>
          </p:cNvPr>
          <p:cNvSpPr>
            <a:spLocks noGrp="1"/>
          </p:cNvSpPr>
          <p:nvPr>
            <p:ph type="title"/>
          </p:nvPr>
        </p:nvSpPr>
        <p:spPr/>
        <p:txBody>
          <a:bodyPr/>
          <a:lstStyle/>
          <a:p>
            <a:r>
              <a:rPr lang="en-US" dirty="0"/>
              <a:t>Group Discussion</a:t>
            </a:r>
          </a:p>
        </p:txBody>
      </p:sp>
      <p:sp>
        <p:nvSpPr>
          <p:cNvPr id="3" name="Content Placeholder 2">
            <a:extLst>
              <a:ext uri="{FF2B5EF4-FFF2-40B4-BE49-F238E27FC236}">
                <a16:creationId xmlns:a16="http://schemas.microsoft.com/office/drawing/2014/main" id="{4221124C-B790-4B9C-FF84-14BA0064B792}"/>
              </a:ext>
            </a:extLst>
          </p:cNvPr>
          <p:cNvSpPr>
            <a:spLocks noGrp="1"/>
          </p:cNvSpPr>
          <p:nvPr>
            <p:ph idx="1"/>
          </p:nvPr>
        </p:nvSpPr>
        <p:spPr>
          <a:xfrm>
            <a:off x="535941" y="1412776"/>
            <a:ext cx="7541260" cy="1764522"/>
          </a:xfrm>
        </p:spPr>
        <p:txBody>
          <a:bodyPr/>
          <a:lstStyle/>
          <a:p>
            <a:pPr marL="285750" indent="-285750">
              <a:lnSpc>
                <a:spcPct val="150000"/>
              </a:lnSpc>
              <a:buFont typeface="Arial" panose="020B0604020202020204" pitchFamily="34" charset="0"/>
              <a:buChar char="•"/>
            </a:pPr>
            <a:r>
              <a:rPr lang="en-AU" sz="1800" dirty="0">
                <a:ea typeface="Calibri" panose="020F0502020204030204" pitchFamily="34" charset="0"/>
                <a:cs typeface="Times New Roman" panose="02020603050405020304" pitchFamily="18" charset="0"/>
              </a:rPr>
              <a:t>Are there any possible challenges with implementing this policy?</a:t>
            </a:r>
          </a:p>
          <a:p>
            <a:pPr marL="285750" indent="-285750">
              <a:lnSpc>
                <a:spcPct val="150000"/>
              </a:lnSpc>
              <a:buFont typeface="Arial" panose="020B0604020202020204" pitchFamily="34" charset="0"/>
              <a:buChar char="•"/>
            </a:pPr>
            <a:r>
              <a:rPr lang="en-AU" sz="1800" dirty="0">
                <a:ea typeface="Calibri" panose="020F0502020204030204" pitchFamily="34" charset="0"/>
                <a:cs typeface="Times New Roman" panose="02020603050405020304" pitchFamily="18" charset="0"/>
              </a:rPr>
              <a:t>If yes, can you come up with workable solutions?</a:t>
            </a:r>
          </a:p>
          <a:p>
            <a:pPr marL="285750" indent="-285750">
              <a:lnSpc>
                <a:spcPct val="150000"/>
              </a:lnSpc>
              <a:buFont typeface="Arial" panose="020B0604020202020204" pitchFamily="34" charset="0"/>
              <a:buChar char="•"/>
            </a:pPr>
            <a:r>
              <a:rPr lang="en-AU" sz="1800" dirty="0">
                <a:ea typeface="Calibri" panose="020F0502020204030204" pitchFamily="34" charset="0"/>
              </a:rPr>
              <a:t>Is anything missing from the policy, anything that doesn’t make sense, or anything you would change or add</a:t>
            </a:r>
            <a:r>
              <a:rPr lang="en-US" sz="1800" dirty="0"/>
              <a:t>? </a:t>
            </a:r>
          </a:p>
        </p:txBody>
      </p:sp>
    </p:spTree>
    <p:extLst>
      <p:ext uri="{BB962C8B-B14F-4D97-AF65-F5344CB8AC3E}">
        <p14:creationId xmlns:p14="http://schemas.microsoft.com/office/powerpoint/2010/main" val="3983365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3EECEA-A01F-5E4C-A338-194EF7D5F248}"/>
              </a:ext>
            </a:extLst>
          </p:cNvPr>
          <p:cNvSpPr>
            <a:spLocks noGrp="1"/>
          </p:cNvSpPr>
          <p:nvPr>
            <p:ph type="title"/>
          </p:nvPr>
        </p:nvSpPr>
        <p:spPr/>
        <p:txBody>
          <a:bodyPr/>
          <a:lstStyle/>
          <a:p>
            <a:r>
              <a:rPr lang="en-US" dirty="0"/>
              <a:t>Acknowledgement</a:t>
            </a:r>
          </a:p>
        </p:txBody>
      </p:sp>
      <p:sp>
        <p:nvSpPr>
          <p:cNvPr id="4" name="Content Placeholder 3">
            <a:extLst>
              <a:ext uri="{FF2B5EF4-FFF2-40B4-BE49-F238E27FC236}">
                <a16:creationId xmlns:a16="http://schemas.microsoft.com/office/drawing/2014/main" id="{7BA4DCF0-3D03-854B-837C-C8E20C6C1096}"/>
              </a:ext>
            </a:extLst>
          </p:cNvPr>
          <p:cNvSpPr>
            <a:spLocks noGrp="1"/>
          </p:cNvSpPr>
          <p:nvPr>
            <p:ph idx="1"/>
          </p:nvPr>
        </p:nvSpPr>
        <p:spPr>
          <a:xfrm>
            <a:off x="535941" y="1412776"/>
            <a:ext cx="7541260" cy="3323987"/>
          </a:xfrm>
        </p:spPr>
        <p:txBody>
          <a:bodyPr/>
          <a:lstStyle/>
          <a:p>
            <a:r>
              <a:rPr lang="en-US" sz="2400" dirty="0"/>
              <a:t>We acknowledge and respect the traditional custodians whose ancestral lands we are meeting upon here today. We pay our respects to Elders past, present and emerging. We acknowledge the deep feelings of attachment and relationship of Aboriginal and Torres Strait Islander peoples to Country. We also pay respects to the cultural authority of Aboriginal and Torres Strait Islander people visiting/attending from other areas of Australia present here.</a:t>
            </a:r>
            <a:endParaRPr lang="en-AU" sz="2400" dirty="0"/>
          </a:p>
        </p:txBody>
      </p:sp>
    </p:spTree>
    <p:extLst>
      <p:ext uri="{BB962C8B-B14F-4D97-AF65-F5344CB8AC3E}">
        <p14:creationId xmlns:p14="http://schemas.microsoft.com/office/powerpoint/2010/main" val="4278566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552E7-B676-6758-1D42-A7138ED08A35}"/>
              </a:ext>
            </a:extLst>
          </p:cNvPr>
          <p:cNvSpPr>
            <a:spLocks noGrp="1"/>
          </p:cNvSpPr>
          <p:nvPr>
            <p:ph type="ctrTitle"/>
          </p:nvPr>
        </p:nvSpPr>
        <p:spPr>
          <a:xfrm>
            <a:off x="533400" y="3109036"/>
            <a:ext cx="7391400" cy="507831"/>
          </a:xfrm>
        </p:spPr>
        <p:txBody>
          <a:bodyPr/>
          <a:lstStyle/>
          <a:p>
            <a:pPr marL="214313" indent="-214313" algn="l"/>
            <a:r>
              <a:rPr lang="en-AU" dirty="0">
                <a:cs typeface="Arial" panose="020B0604020202020204" pitchFamily="34" charset="0"/>
              </a:rPr>
              <a:t>How to be smoke and vape free at work</a:t>
            </a:r>
            <a:endParaRPr lang="en-US" b="1" dirty="0"/>
          </a:p>
        </p:txBody>
      </p:sp>
    </p:spTree>
    <p:extLst>
      <p:ext uri="{BB962C8B-B14F-4D97-AF65-F5344CB8AC3E}">
        <p14:creationId xmlns:p14="http://schemas.microsoft.com/office/powerpoint/2010/main" val="4257036427"/>
      </p:ext>
    </p:extLst>
  </p:cSld>
  <p:clrMapOvr>
    <a:masterClrMapping/>
  </p:clrMapOvr>
  <p:extLst>
    <p:ext uri="{6950BFC3-D8DA-4A85-94F7-54DA5524770B}">
      <p188:commentRel xmlns:p188="http://schemas.microsoft.com/office/powerpoint/2018/8/main" r:id="rId2"/>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9F67C-95DA-ED4A-B672-E27FA3053A20}"/>
              </a:ext>
            </a:extLst>
          </p:cNvPr>
          <p:cNvSpPr>
            <a:spLocks noGrp="1"/>
          </p:cNvSpPr>
          <p:nvPr>
            <p:ph type="title"/>
          </p:nvPr>
        </p:nvSpPr>
        <p:spPr>
          <a:xfrm>
            <a:off x="535941" y="509142"/>
            <a:ext cx="7541260" cy="984885"/>
          </a:xfrm>
        </p:spPr>
        <p:txBody>
          <a:bodyPr/>
          <a:lstStyle/>
          <a:p>
            <a:r>
              <a:rPr lang="en-US" dirty="0"/>
              <a:t>How can we work together </a:t>
            </a:r>
            <a:br>
              <a:rPr lang="en-US" dirty="0"/>
            </a:br>
            <a:r>
              <a:rPr lang="en-US" dirty="0"/>
              <a:t>to implement the policy?</a:t>
            </a:r>
          </a:p>
        </p:txBody>
      </p:sp>
      <p:sp>
        <p:nvSpPr>
          <p:cNvPr id="3" name="Content Placeholder 2">
            <a:extLst>
              <a:ext uri="{FF2B5EF4-FFF2-40B4-BE49-F238E27FC236}">
                <a16:creationId xmlns:a16="http://schemas.microsoft.com/office/drawing/2014/main" id="{A84A64E7-0204-6248-B8DE-9BE295AD7137}"/>
              </a:ext>
            </a:extLst>
          </p:cNvPr>
          <p:cNvSpPr>
            <a:spLocks noGrp="1"/>
          </p:cNvSpPr>
          <p:nvPr>
            <p:ph idx="1"/>
          </p:nvPr>
        </p:nvSpPr>
        <p:spPr>
          <a:xfrm>
            <a:off x="535941" y="1844824"/>
            <a:ext cx="7541260" cy="2446824"/>
          </a:xfrm>
        </p:spPr>
        <p:txBody>
          <a:bodyPr/>
          <a:lstStyle/>
          <a:p>
            <a:pPr marL="342900" indent="-342900">
              <a:buFont typeface="Arial" panose="020B0604020202020204" pitchFamily="34" charset="0"/>
              <a:buChar char="•"/>
            </a:pPr>
            <a:r>
              <a:rPr lang="en-US" sz="2400" dirty="0"/>
              <a:t>A workplace champion as a point of contact for staff and management </a:t>
            </a:r>
          </a:p>
          <a:p>
            <a:pPr marL="342900" indent="-342900">
              <a:buFont typeface="Arial" panose="020B0604020202020204" pitchFamily="34" charset="0"/>
              <a:buChar char="•"/>
            </a:pPr>
            <a:r>
              <a:rPr lang="en-US" sz="2400" dirty="0"/>
              <a:t>A buddy system so team members support each other</a:t>
            </a:r>
          </a:p>
          <a:p>
            <a:pPr marL="342900" indent="-342900">
              <a:buFont typeface="Arial" panose="020B0604020202020204" pitchFamily="34" charset="0"/>
              <a:buChar char="•"/>
            </a:pPr>
            <a:r>
              <a:rPr lang="en-US" sz="2400" dirty="0"/>
              <a:t>Contacting the local TIS team for support</a:t>
            </a:r>
          </a:p>
          <a:p>
            <a:pPr marL="342900" indent="-342900">
              <a:buFont typeface="Arial" panose="020B0604020202020204" pitchFamily="34" charset="0"/>
              <a:buChar char="•"/>
            </a:pPr>
            <a:r>
              <a:rPr lang="en-US" sz="2400" dirty="0"/>
              <a:t>Any other ideas?</a:t>
            </a:r>
          </a:p>
        </p:txBody>
      </p:sp>
      <p:pic>
        <p:nvPicPr>
          <p:cNvPr id="4" name="Picture 3">
            <a:extLst>
              <a:ext uri="{FF2B5EF4-FFF2-40B4-BE49-F238E27FC236}">
                <a16:creationId xmlns:a16="http://schemas.microsoft.com/office/drawing/2014/main" id="{C4FC9627-7D8D-574D-A97F-C41B3C13E8E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594346" y="3427986"/>
            <a:ext cx="1475121" cy="3062481"/>
          </a:xfrm>
          <a:prstGeom prst="rect">
            <a:avLst/>
          </a:prstGeom>
        </p:spPr>
      </p:pic>
    </p:spTree>
    <p:extLst>
      <p:ext uri="{BB962C8B-B14F-4D97-AF65-F5344CB8AC3E}">
        <p14:creationId xmlns:p14="http://schemas.microsoft.com/office/powerpoint/2010/main" val="4061190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083D8022-1678-4DD9-BB2E-43834774613A}"/>
              </a:ext>
            </a:extLst>
          </p:cNvPr>
          <p:cNvSpPr>
            <a:spLocks noGrp="1"/>
          </p:cNvSpPr>
          <p:nvPr>
            <p:ph type="title"/>
          </p:nvPr>
        </p:nvSpPr>
        <p:spPr/>
        <p:txBody>
          <a:bodyPr>
            <a:noAutofit/>
          </a:bodyPr>
          <a:lstStyle/>
          <a:p>
            <a:pPr algn="l"/>
            <a:r>
              <a:rPr lang="en-AU" dirty="0"/>
              <a:t>How can people who smoke or vape manage cravings? </a:t>
            </a:r>
          </a:p>
        </p:txBody>
      </p:sp>
      <p:sp>
        <p:nvSpPr>
          <p:cNvPr id="6" name="Content Placeholder 2">
            <a:extLst>
              <a:ext uri="{FF2B5EF4-FFF2-40B4-BE49-F238E27FC236}">
                <a16:creationId xmlns:a16="http://schemas.microsoft.com/office/drawing/2014/main" id="{6681B8DC-4642-4967-9582-EFAD4616D102}"/>
              </a:ext>
            </a:extLst>
          </p:cNvPr>
          <p:cNvSpPr>
            <a:spLocks noGrp="1"/>
          </p:cNvSpPr>
          <p:nvPr>
            <p:ph idx="1"/>
          </p:nvPr>
        </p:nvSpPr>
        <p:spPr/>
        <p:txBody>
          <a:bodyPr/>
          <a:lstStyle/>
          <a:p>
            <a:endParaRPr lang="en-AU" dirty="0">
              <a:latin typeface="Arial" panose="020B0604020202020204" pitchFamily="34" charset="0"/>
              <a:cs typeface="Arial" panose="020B0604020202020204" pitchFamily="34" charset="0"/>
            </a:endParaRPr>
          </a:p>
          <a:p>
            <a:endParaRPr lang="en-AU" dirty="0">
              <a:latin typeface="Arial" panose="020B0604020202020204" pitchFamily="34" charset="0"/>
              <a:cs typeface="Arial" panose="020B0604020202020204" pitchFamily="34" charset="0"/>
            </a:endParaRPr>
          </a:p>
          <a:p>
            <a:endParaRPr lang="en-AU" dirty="0"/>
          </a:p>
          <a:p>
            <a:endParaRPr lang="en-AU" dirty="0"/>
          </a:p>
          <a:p>
            <a:endParaRPr lang="en-AU" dirty="0"/>
          </a:p>
          <a:p>
            <a:endParaRPr lang="en-AU" dirty="0"/>
          </a:p>
          <a:p>
            <a:endParaRPr lang="en-AU" dirty="0"/>
          </a:p>
          <a:p>
            <a:endParaRPr lang="en-GB" dirty="0"/>
          </a:p>
          <a:p>
            <a:endParaRPr lang="en-GB" dirty="0"/>
          </a:p>
        </p:txBody>
      </p:sp>
      <p:sp>
        <p:nvSpPr>
          <p:cNvPr id="3" name="TextBox 2">
            <a:extLst>
              <a:ext uri="{FF2B5EF4-FFF2-40B4-BE49-F238E27FC236}">
                <a16:creationId xmlns:a16="http://schemas.microsoft.com/office/drawing/2014/main" id="{38372E96-2BC6-E83D-31DA-0D50FDBE364D}"/>
              </a:ext>
            </a:extLst>
          </p:cNvPr>
          <p:cNvSpPr txBox="1"/>
          <p:nvPr/>
        </p:nvSpPr>
        <p:spPr>
          <a:xfrm>
            <a:off x="395536" y="1720840"/>
            <a:ext cx="7541260" cy="3785652"/>
          </a:xfrm>
          <a:prstGeom prst="rect">
            <a:avLst/>
          </a:prstGeom>
          <a:noFill/>
        </p:spPr>
        <p:txBody>
          <a:bodyPr wrap="square" rtlCol="0">
            <a:spAutoFit/>
          </a:bodyPr>
          <a:lstStyle/>
          <a:p>
            <a:pPr marL="14288" lvl="1"/>
            <a:r>
              <a:rPr lang="en-AU" sz="2400" dirty="0">
                <a:ea typeface="Calibri" panose="020F0502020204030204" pitchFamily="34" charset="0"/>
                <a:cs typeface="Times New Roman" panose="02020603050405020304" pitchFamily="18" charset="0"/>
              </a:rPr>
              <a:t>Use the 5 ‘Deadly Ds’</a:t>
            </a:r>
          </a:p>
          <a:p>
            <a:pPr marL="285750" indent="-285750">
              <a:buFont typeface="Arial" panose="020B0604020202020204" pitchFamily="34" charset="0"/>
              <a:buChar char="•"/>
            </a:pPr>
            <a:r>
              <a:rPr lang="en-AU" sz="2400" dirty="0">
                <a:solidFill>
                  <a:srgbClr val="FB4E09"/>
                </a:solidFill>
                <a:ea typeface="Calibri" panose="020F0502020204030204" pitchFamily="34" charset="0"/>
                <a:cs typeface="Times New Roman" panose="02020603050405020304" pitchFamily="18" charset="0"/>
              </a:rPr>
              <a:t>Deep breaths </a:t>
            </a:r>
            <a:r>
              <a:rPr lang="en-AU" sz="2400" dirty="0">
                <a:ea typeface="Calibri" panose="020F0502020204030204" pitchFamily="34" charset="0"/>
                <a:cs typeface="Times New Roman" panose="02020603050405020304" pitchFamily="18" charset="0"/>
              </a:rPr>
              <a:t>- use mindfulness, relaxation, or yoga</a:t>
            </a:r>
          </a:p>
          <a:p>
            <a:pPr marL="285750" indent="-285750">
              <a:buFont typeface="Arial" panose="020B0604020202020204" pitchFamily="34" charset="0"/>
              <a:buChar char="•"/>
            </a:pPr>
            <a:r>
              <a:rPr lang="en-AU" sz="2400" dirty="0">
                <a:solidFill>
                  <a:srgbClr val="FB4E09"/>
                </a:solidFill>
                <a:ea typeface="Calibri" panose="020F0502020204030204" pitchFamily="34" charset="0"/>
                <a:cs typeface="Times New Roman" panose="02020603050405020304" pitchFamily="18" charset="0"/>
              </a:rPr>
              <a:t>Drink water</a:t>
            </a:r>
          </a:p>
          <a:p>
            <a:pPr marL="285750" indent="-285750">
              <a:buFont typeface="Arial" panose="020B0604020202020204" pitchFamily="34" charset="0"/>
              <a:buChar char="•"/>
            </a:pPr>
            <a:r>
              <a:rPr lang="en-AU" sz="2400" dirty="0">
                <a:solidFill>
                  <a:srgbClr val="FB4E09"/>
                </a:solidFill>
                <a:ea typeface="Calibri" panose="020F0502020204030204" pitchFamily="34" charset="0"/>
                <a:cs typeface="Times New Roman" panose="02020603050405020304" pitchFamily="18" charset="0"/>
              </a:rPr>
              <a:t>Distract</a:t>
            </a:r>
            <a:r>
              <a:rPr lang="en-AU" sz="2400" dirty="0">
                <a:ea typeface="Calibri" panose="020F0502020204030204" pitchFamily="34" charset="0"/>
                <a:cs typeface="Times New Roman" panose="02020603050405020304" pitchFamily="18" charset="0"/>
              </a:rPr>
              <a:t> - replace smoke break with a different activity, e.g., go for a walk</a:t>
            </a:r>
          </a:p>
          <a:p>
            <a:pPr marL="285750" indent="-285750">
              <a:buFont typeface="Arial" panose="020B0604020202020204" pitchFamily="34" charset="0"/>
              <a:buChar char="•"/>
            </a:pPr>
            <a:r>
              <a:rPr lang="en-AU" sz="2400" dirty="0">
                <a:solidFill>
                  <a:srgbClr val="FB4E09"/>
                </a:solidFill>
                <a:ea typeface="Calibri" panose="020F0502020204030204" pitchFamily="34" charset="0"/>
                <a:cs typeface="Times New Roman" panose="02020603050405020304" pitchFamily="18" charset="0"/>
              </a:rPr>
              <a:t>Delay</a:t>
            </a:r>
            <a:r>
              <a:rPr lang="en-AU" sz="2400" dirty="0">
                <a:ea typeface="Calibri" panose="020F0502020204030204" pitchFamily="34" charset="0"/>
                <a:cs typeface="Times New Roman" panose="02020603050405020304" pitchFamily="18" charset="0"/>
              </a:rPr>
              <a:t> - cravings only last 5 minutes. Use the ‘Keep our place a smoke and vape free space’ resources to keep your hands busy until the urge to smoke/vape passes</a:t>
            </a:r>
          </a:p>
          <a:p>
            <a:pPr marL="285750" indent="-285750">
              <a:buFont typeface="Arial" panose="020B0604020202020204" pitchFamily="34" charset="0"/>
              <a:buChar char="•"/>
            </a:pPr>
            <a:r>
              <a:rPr lang="en-AU" sz="2400" dirty="0">
                <a:solidFill>
                  <a:srgbClr val="FB4E09"/>
                </a:solidFill>
                <a:ea typeface="Calibri" panose="020F0502020204030204" pitchFamily="34" charset="0"/>
                <a:cs typeface="Times New Roman" panose="02020603050405020304" pitchFamily="18" charset="0"/>
              </a:rPr>
              <a:t>Dial 137 848 </a:t>
            </a:r>
            <a:r>
              <a:rPr lang="en-AU" sz="2400" dirty="0">
                <a:ea typeface="Calibri" panose="020F0502020204030204" pitchFamily="34" charset="0"/>
                <a:cs typeface="Times New Roman" panose="02020603050405020304" pitchFamily="18" charset="0"/>
              </a:rPr>
              <a:t>– call Aboriginal Quitline for support.</a:t>
            </a:r>
          </a:p>
        </p:txBody>
      </p:sp>
      <p:pic>
        <p:nvPicPr>
          <p:cNvPr id="4" name="Picture 3">
            <a:extLst>
              <a:ext uri="{FF2B5EF4-FFF2-40B4-BE49-F238E27FC236}">
                <a16:creationId xmlns:a16="http://schemas.microsoft.com/office/drawing/2014/main" id="{42EFC632-3418-DC41-B20B-CFBDDE451F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88224" y="3097332"/>
            <a:ext cx="3672408" cy="3672408"/>
          </a:xfrm>
          <a:prstGeom prst="rect">
            <a:avLst/>
          </a:prstGeom>
        </p:spPr>
      </p:pic>
    </p:spTree>
    <p:extLst>
      <p:ext uri="{BB962C8B-B14F-4D97-AF65-F5344CB8AC3E}">
        <p14:creationId xmlns:p14="http://schemas.microsoft.com/office/powerpoint/2010/main" val="3936304433"/>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A612B-EDB9-4332-9FF6-3AE331B077BB}"/>
              </a:ext>
            </a:extLst>
          </p:cNvPr>
          <p:cNvSpPr>
            <a:spLocks noGrp="1"/>
          </p:cNvSpPr>
          <p:nvPr>
            <p:ph type="title"/>
          </p:nvPr>
        </p:nvSpPr>
        <p:spPr/>
        <p:txBody>
          <a:bodyPr>
            <a:normAutofit/>
          </a:bodyPr>
          <a:lstStyle/>
          <a:p>
            <a:pPr algn="l"/>
            <a:r>
              <a:rPr lang="en-US" cap="none" dirty="0"/>
              <a:t>Where to get support</a:t>
            </a:r>
            <a:endParaRPr lang="en-AU" cap="none" dirty="0"/>
          </a:p>
        </p:txBody>
      </p:sp>
      <p:sp>
        <p:nvSpPr>
          <p:cNvPr id="3" name="Content Placeholder 2">
            <a:extLst>
              <a:ext uri="{FF2B5EF4-FFF2-40B4-BE49-F238E27FC236}">
                <a16:creationId xmlns:a16="http://schemas.microsoft.com/office/drawing/2014/main" id="{474B62C9-474E-2E4C-AF10-45D7F51A3343}"/>
              </a:ext>
            </a:extLst>
          </p:cNvPr>
          <p:cNvSpPr>
            <a:spLocks noGrp="1"/>
          </p:cNvSpPr>
          <p:nvPr>
            <p:ph idx="1"/>
          </p:nvPr>
        </p:nvSpPr>
        <p:spPr>
          <a:xfrm>
            <a:off x="535941" y="1412776"/>
            <a:ext cx="7541260" cy="2906693"/>
          </a:xfrm>
        </p:spPr>
        <p:txBody>
          <a:bodyPr/>
          <a:lstStyle/>
          <a:p>
            <a:pPr marL="214313" indent="-214313">
              <a:buFont typeface="Wingdings" panose="05000000000000000000" pitchFamily="2" charset="2"/>
              <a:buChar char="§"/>
            </a:pPr>
            <a:r>
              <a:rPr lang="en-US" sz="2400" dirty="0"/>
              <a:t>Aboriginal Health Workers, nurses or doctors at your local clinic at your local clinic</a:t>
            </a:r>
          </a:p>
          <a:p>
            <a:pPr marL="214313" indent="-214313">
              <a:spcAft>
                <a:spcPts val="450"/>
              </a:spcAft>
              <a:buFont typeface="Arial" panose="020B0604020202020204" pitchFamily="34" charset="0"/>
              <a:buChar char="•"/>
            </a:pPr>
            <a:r>
              <a:rPr lang="en-AU" sz="2400" dirty="0">
                <a:ea typeface="Calibri" panose="020F0502020204030204" pitchFamily="34" charset="0"/>
                <a:cs typeface="Times New Roman" panose="02020603050405020304" pitchFamily="18" charset="0"/>
              </a:rPr>
              <a:t>Call Aboriginal Quitline on 137 848</a:t>
            </a:r>
          </a:p>
          <a:p>
            <a:pPr marL="214313" indent="-214313">
              <a:spcAft>
                <a:spcPts val="450"/>
              </a:spcAft>
              <a:buFont typeface="Arial" panose="020B0604020202020204" pitchFamily="34" charset="0"/>
              <a:buChar char="•"/>
            </a:pPr>
            <a:r>
              <a:rPr lang="en-AU" sz="2400" dirty="0">
                <a:cs typeface="Times New Roman" panose="02020603050405020304" pitchFamily="18" charset="0"/>
              </a:rPr>
              <a:t>Use the ‘Keep our place a smoke and vape free space’ journal to track your progress and for tips and tricks to staying smoke and vape free</a:t>
            </a:r>
          </a:p>
          <a:p>
            <a:pPr marL="214313" indent="-214313">
              <a:lnSpc>
                <a:spcPct val="150000"/>
              </a:lnSpc>
              <a:buFont typeface="Wingdings" panose="05000000000000000000" pitchFamily="2" charset="2"/>
              <a:buChar char="§"/>
            </a:pPr>
            <a:r>
              <a:rPr lang="en-US" sz="2400" dirty="0"/>
              <a:t>Download the </a:t>
            </a:r>
            <a:r>
              <a:rPr lang="en-US" sz="2400" dirty="0" err="1"/>
              <a:t>MyQuit</a:t>
            </a:r>
            <a:r>
              <a:rPr lang="en-US" sz="2400" dirty="0"/>
              <a:t> Buddy app.</a:t>
            </a:r>
          </a:p>
        </p:txBody>
      </p:sp>
      <p:pic>
        <p:nvPicPr>
          <p:cNvPr id="7" name="Picture 6">
            <a:extLst>
              <a:ext uri="{FF2B5EF4-FFF2-40B4-BE49-F238E27FC236}">
                <a16:creationId xmlns:a16="http://schemas.microsoft.com/office/drawing/2014/main" id="{FAF7C9BC-ACCF-4574-8A32-FF9210601ECE}"/>
              </a:ext>
            </a:extLst>
          </p:cNvPr>
          <p:cNvPicPr>
            <a:picLocks noChangeAspect="1"/>
          </p:cNvPicPr>
          <p:nvPr/>
        </p:nvPicPr>
        <p:blipFill>
          <a:blip r:embed="rId4"/>
          <a:stretch>
            <a:fillRect/>
          </a:stretch>
        </p:blipFill>
        <p:spPr>
          <a:xfrm>
            <a:off x="4572230" y="3764855"/>
            <a:ext cx="3680419" cy="1680369"/>
          </a:xfrm>
          <a:prstGeom prst="rect">
            <a:avLst/>
          </a:prstGeom>
        </p:spPr>
      </p:pic>
    </p:spTree>
    <p:extLst>
      <p:ext uri="{BB962C8B-B14F-4D97-AF65-F5344CB8AC3E}">
        <p14:creationId xmlns:p14="http://schemas.microsoft.com/office/powerpoint/2010/main" val="2639874029"/>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BAADFA0-11DF-1598-F2B1-1CA0F347AAC2}"/>
              </a:ext>
            </a:extLst>
          </p:cNvPr>
          <p:cNvSpPr txBox="1"/>
          <p:nvPr/>
        </p:nvSpPr>
        <p:spPr>
          <a:xfrm>
            <a:off x="1235946" y="2644170"/>
            <a:ext cx="5522666" cy="1569660"/>
          </a:xfrm>
          <a:prstGeom prst="rect">
            <a:avLst/>
          </a:prstGeom>
          <a:noFill/>
        </p:spPr>
        <p:txBody>
          <a:bodyPr wrap="none" rtlCol="0">
            <a:spAutoFit/>
          </a:bodyPr>
          <a:lstStyle/>
          <a:p>
            <a:pPr algn="ctr"/>
            <a:r>
              <a:rPr lang="en-US" sz="2400" dirty="0"/>
              <a:t>Thank you for participating today</a:t>
            </a:r>
          </a:p>
          <a:p>
            <a:pPr algn="ctr"/>
            <a:r>
              <a:rPr lang="en-US" sz="2400" dirty="0"/>
              <a:t>Any questions or comments?</a:t>
            </a:r>
          </a:p>
          <a:p>
            <a:pPr algn="ctr"/>
            <a:endParaRPr lang="en-US" sz="2400" dirty="0"/>
          </a:p>
          <a:p>
            <a:pPr algn="ctr"/>
            <a:r>
              <a:rPr lang="en-US" sz="2400" dirty="0"/>
              <a:t>Please complete the evaluation survey</a:t>
            </a:r>
            <a:r>
              <a:rPr lang="en-US" dirty="0"/>
              <a:t>.</a:t>
            </a:r>
          </a:p>
        </p:txBody>
      </p:sp>
      <p:sp>
        <p:nvSpPr>
          <p:cNvPr id="3" name="Rectangular Callout 2">
            <a:extLst>
              <a:ext uri="{FF2B5EF4-FFF2-40B4-BE49-F238E27FC236}">
                <a16:creationId xmlns:a16="http://schemas.microsoft.com/office/drawing/2014/main" id="{A13CD9C3-D653-5B49-B27F-0B06893E5418}"/>
              </a:ext>
            </a:extLst>
          </p:cNvPr>
          <p:cNvSpPr/>
          <p:nvPr/>
        </p:nvSpPr>
        <p:spPr>
          <a:xfrm>
            <a:off x="6696236" y="1916832"/>
            <a:ext cx="1800200" cy="1145582"/>
          </a:xfrm>
          <a:prstGeom prst="wedgeRectCallout">
            <a:avLst>
              <a:gd name="adj1" fmla="val -31921"/>
              <a:gd name="adj2" fmla="val 74799"/>
            </a:avLst>
          </a:prstGeom>
          <a:solidFill>
            <a:srgbClr val="0E7481">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EA1FEC4-C542-204C-B2DC-CC8CB0077B92}"/>
              </a:ext>
            </a:extLst>
          </p:cNvPr>
          <p:cNvSpPr txBox="1"/>
          <p:nvPr/>
        </p:nvSpPr>
        <p:spPr>
          <a:xfrm>
            <a:off x="7574568" y="2243313"/>
            <a:ext cx="972108" cy="1584176"/>
          </a:xfrm>
          <a:prstGeom prst="rect">
            <a:avLst/>
          </a:prstGeom>
          <a:noFill/>
        </p:spPr>
        <p:txBody>
          <a:bodyPr wrap="square" rtlCol="0">
            <a:spAutoFit/>
          </a:bodyPr>
          <a:lstStyle/>
          <a:p>
            <a:r>
              <a:rPr lang="en-US" sz="9600" dirty="0">
                <a:solidFill>
                  <a:srgbClr val="0E7481"/>
                </a:solidFill>
              </a:rPr>
              <a:t>?</a:t>
            </a:r>
          </a:p>
        </p:txBody>
      </p:sp>
      <p:pic>
        <p:nvPicPr>
          <p:cNvPr id="6" name="Graphic 5" descr="Clipboard Partially Ticked outline">
            <a:extLst>
              <a:ext uri="{FF2B5EF4-FFF2-40B4-BE49-F238E27FC236}">
                <a16:creationId xmlns:a16="http://schemas.microsoft.com/office/drawing/2014/main" id="{5ECC78CF-8AB4-A44A-A88B-8D87A9AF29E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516216" y="3356992"/>
            <a:ext cx="1374698" cy="1374698"/>
          </a:xfrm>
          <a:prstGeom prst="rect">
            <a:avLst/>
          </a:prstGeom>
        </p:spPr>
      </p:pic>
    </p:spTree>
    <p:extLst>
      <p:ext uri="{BB962C8B-B14F-4D97-AF65-F5344CB8AC3E}">
        <p14:creationId xmlns:p14="http://schemas.microsoft.com/office/powerpoint/2010/main" val="28846971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F00858-10D5-F943-B0B9-B1EE4375BE32}"/>
              </a:ext>
            </a:extLst>
          </p:cNvPr>
          <p:cNvSpPr>
            <a:spLocks noGrp="1"/>
          </p:cNvSpPr>
          <p:nvPr>
            <p:ph type="title"/>
          </p:nvPr>
        </p:nvSpPr>
        <p:spPr>
          <a:xfrm>
            <a:off x="535941" y="509142"/>
            <a:ext cx="7541260" cy="492443"/>
          </a:xfrm>
        </p:spPr>
        <p:txBody>
          <a:bodyPr/>
          <a:lstStyle/>
          <a:p>
            <a:r>
              <a:rPr lang="en-US" dirty="0"/>
              <a:t>Workshop agenda:</a:t>
            </a:r>
          </a:p>
        </p:txBody>
      </p:sp>
      <p:sp>
        <p:nvSpPr>
          <p:cNvPr id="4" name="Content Placeholder 3">
            <a:extLst>
              <a:ext uri="{FF2B5EF4-FFF2-40B4-BE49-F238E27FC236}">
                <a16:creationId xmlns:a16="http://schemas.microsoft.com/office/drawing/2014/main" id="{085F9B6C-99B1-0F4E-B89F-6DB852015FD0}"/>
              </a:ext>
            </a:extLst>
          </p:cNvPr>
          <p:cNvSpPr>
            <a:spLocks noGrp="1"/>
          </p:cNvSpPr>
          <p:nvPr>
            <p:ph idx="1"/>
          </p:nvPr>
        </p:nvSpPr>
        <p:spPr>
          <a:xfrm>
            <a:off x="539761" y="1988840"/>
            <a:ext cx="7541260" cy="2523768"/>
          </a:xfrm>
        </p:spPr>
        <p:txBody>
          <a:bodyPr/>
          <a:lstStyle/>
          <a:p>
            <a:pPr marL="342900" indent="-342900">
              <a:buFont typeface="Arial" panose="020B0604020202020204" pitchFamily="34" charset="0"/>
              <a:buChar char="•"/>
            </a:pPr>
            <a:r>
              <a:rPr lang="en-US" sz="2400" dirty="0"/>
              <a:t>What are the benefits of a smoke and vape free workplace?</a:t>
            </a:r>
          </a:p>
          <a:p>
            <a:pPr marL="342900" indent="-342900">
              <a:buFont typeface="Arial" panose="020B0604020202020204" pitchFamily="34" charset="0"/>
              <a:buChar char="•"/>
            </a:pPr>
            <a:r>
              <a:rPr lang="en-US" sz="2400" dirty="0"/>
              <a:t>What is our current workplace policy?</a:t>
            </a:r>
          </a:p>
          <a:p>
            <a:pPr marL="342900" indent="-342900">
              <a:buFont typeface="Arial" panose="020B0604020202020204" pitchFamily="34" charset="0"/>
              <a:buChar char="•"/>
            </a:pPr>
            <a:r>
              <a:rPr lang="en-US" sz="2400" dirty="0"/>
              <a:t>What are the harms of second-hand smoke/vape?</a:t>
            </a:r>
          </a:p>
          <a:p>
            <a:pPr marL="342900" indent="-342900">
              <a:buFont typeface="Arial" panose="020B0604020202020204" pitchFamily="34" charset="0"/>
              <a:buChar char="•"/>
            </a:pPr>
            <a:r>
              <a:rPr lang="en-US" sz="2400" dirty="0"/>
              <a:t>How will our new policy look?</a:t>
            </a:r>
          </a:p>
          <a:p>
            <a:pPr marL="342900" indent="-342900">
              <a:buFont typeface="Arial" panose="020B0604020202020204" pitchFamily="34" charset="0"/>
              <a:buChar char="•"/>
            </a:pPr>
            <a:r>
              <a:rPr lang="en-US" sz="2400" dirty="0"/>
              <a:t>How to be smoke and vape free at work.</a:t>
            </a:r>
          </a:p>
        </p:txBody>
      </p:sp>
    </p:spTree>
    <p:extLst>
      <p:ext uri="{BB962C8B-B14F-4D97-AF65-F5344CB8AC3E}">
        <p14:creationId xmlns:p14="http://schemas.microsoft.com/office/powerpoint/2010/main" val="3219204252"/>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552E7-B676-6758-1D42-A7138ED08A35}"/>
              </a:ext>
            </a:extLst>
          </p:cNvPr>
          <p:cNvSpPr>
            <a:spLocks noGrp="1"/>
          </p:cNvSpPr>
          <p:nvPr>
            <p:ph type="ctrTitle"/>
          </p:nvPr>
        </p:nvSpPr>
        <p:spPr>
          <a:xfrm>
            <a:off x="533400" y="3002381"/>
            <a:ext cx="5910808" cy="1523494"/>
          </a:xfrm>
        </p:spPr>
        <p:txBody>
          <a:bodyPr/>
          <a:lstStyle/>
          <a:p>
            <a:pPr marL="19050" indent="-19050" algn="l"/>
            <a:r>
              <a:rPr lang="en-AU" dirty="0">
                <a:cs typeface="Arial" panose="020B0604020202020204" pitchFamily="34" charset="0"/>
              </a:rPr>
              <a:t>What are the benefits of a smoke and vape free workplace?</a:t>
            </a:r>
            <a:endParaRPr lang="en-US" b="1" dirty="0"/>
          </a:p>
        </p:txBody>
      </p:sp>
      <p:pic>
        <p:nvPicPr>
          <p:cNvPr id="5" name="Picture 4">
            <a:extLst>
              <a:ext uri="{FF2B5EF4-FFF2-40B4-BE49-F238E27FC236}">
                <a16:creationId xmlns:a16="http://schemas.microsoft.com/office/drawing/2014/main" id="{DA5506FD-2F94-9047-A823-44EA6AE6B3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6660232" y="2780928"/>
            <a:ext cx="1674585" cy="1651000"/>
          </a:xfrm>
          <a:prstGeom prst="rect">
            <a:avLst/>
          </a:prstGeom>
        </p:spPr>
      </p:pic>
    </p:spTree>
    <p:extLst>
      <p:ext uri="{BB962C8B-B14F-4D97-AF65-F5344CB8AC3E}">
        <p14:creationId xmlns:p14="http://schemas.microsoft.com/office/powerpoint/2010/main" val="3685987289"/>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D2E0189-1BE9-A04B-BA39-C10817E6CA4B}"/>
              </a:ext>
            </a:extLst>
          </p:cNvPr>
          <p:cNvSpPr>
            <a:spLocks noGrp="1"/>
          </p:cNvSpPr>
          <p:nvPr>
            <p:ph type="title"/>
          </p:nvPr>
        </p:nvSpPr>
        <p:spPr>
          <a:xfrm>
            <a:off x="535941" y="509142"/>
            <a:ext cx="7541260" cy="984885"/>
          </a:xfrm>
        </p:spPr>
        <p:txBody>
          <a:bodyPr/>
          <a:lstStyle/>
          <a:p>
            <a:r>
              <a:rPr lang="en-US" dirty="0"/>
              <a:t>Why should our workplace have a smoke and vape free Policy?</a:t>
            </a:r>
          </a:p>
        </p:txBody>
      </p:sp>
      <p:sp>
        <p:nvSpPr>
          <p:cNvPr id="2" name="Content Placeholder 1">
            <a:extLst>
              <a:ext uri="{FF2B5EF4-FFF2-40B4-BE49-F238E27FC236}">
                <a16:creationId xmlns:a16="http://schemas.microsoft.com/office/drawing/2014/main" id="{29D30470-40BD-3741-A6F5-9B0C3A8A734B}"/>
              </a:ext>
            </a:extLst>
          </p:cNvPr>
          <p:cNvSpPr>
            <a:spLocks noGrp="1"/>
          </p:cNvSpPr>
          <p:nvPr>
            <p:ph idx="1"/>
          </p:nvPr>
        </p:nvSpPr>
        <p:spPr>
          <a:xfrm>
            <a:off x="234599" y="1690062"/>
            <a:ext cx="7541260" cy="3339376"/>
          </a:xfrm>
        </p:spPr>
        <p:txBody>
          <a:bodyPr/>
          <a:lstStyle/>
          <a:p>
            <a:pPr marL="342900" indent="-342900">
              <a:buFont typeface="Arial" panose="020B0604020202020204" pitchFamily="34" charset="0"/>
              <a:buChar char="•"/>
            </a:pPr>
            <a:r>
              <a:rPr lang="en-US" sz="2300" dirty="0"/>
              <a:t>Each state has legislation outlining where people can and can’t smoke/vape in the workplace. Having a policy in place ensures we are following the legislation. </a:t>
            </a:r>
          </a:p>
          <a:p>
            <a:pPr marL="342900" indent="-342900">
              <a:buFont typeface="Arial" panose="020B0604020202020204" pitchFamily="34" charset="0"/>
              <a:buChar char="•"/>
            </a:pPr>
            <a:r>
              <a:rPr lang="en-US" sz="2300" dirty="0"/>
              <a:t>But more importantly it sends a strong message to the community that our workplace is committed to providing a healthy, supportive working environment for all staff, contractors and visitors. </a:t>
            </a:r>
          </a:p>
          <a:p>
            <a:pPr marL="342900" indent="-342900">
              <a:buFont typeface="Arial" panose="020B0604020202020204" pitchFamily="34" charset="0"/>
              <a:buChar char="•"/>
            </a:pPr>
            <a:r>
              <a:rPr lang="en-US" sz="2300" dirty="0"/>
              <a:t>Everyone has a part to play in keeping the workplace </a:t>
            </a:r>
            <a:br>
              <a:rPr lang="en-US" sz="2300" dirty="0"/>
            </a:br>
            <a:r>
              <a:rPr lang="en-US" sz="2300" dirty="0"/>
              <a:t>safe, and that is the focus of today’s workshop.</a:t>
            </a:r>
          </a:p>
        </p:txBody>
      </p:sp>
      <p:pic>
        <p:nvPicPr>
          <p:cNvPr id="5" name="Picture 4" descr="A picture containing text, vector graphics, sign&#10;&#10;Description automatically generated">
            <a:extLst>
              <a:ext uri="{FF2B5EF4-FFF2-40B4-BE49-F238E27FC236}">
                <a16:creationId xmlns:a16="http://schemas.microsoft.com/office/drawing/2014/main" id="{E81CAF60-D2CD-87BA-CB82-EA94144B1A0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3217" y="3933056"/>
            <a:ext cx="1656184" cy="2765940"/>
          </a:xfrm>
          <a:prstGeom prst="rect">
            <a:avLst/>
          </a:prstGeom>
        </p:spPr>
      </p:pic>
    </p:spTree>
    <p:extLst>
      <p:ext uri="{BB962C8B-B14F-4D97-AF65-F5344CB8AC3E}">
        <p14:creationId xmlns:p14="http://schemas.microsoft.com/office/powerpoint/2010/main" val="2099748523"/>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5FC0C5-6D0E-9D48-9034-CB83181514C9}"/>
              </a:ext>
            </a:extLst>
          </p:cNvPr>
          <p:cNvSpPr>
            <a:spLocks noGrp="1"/>
          </p:cNvSpPr>
          <p:nvPr>
            <p:ph type="title"/>
          </p:nvPr>
        </p:nvSpPr>
        <p:spPr>
          <a:xfrm>
            <a:off x="535941" y="509142"/>
            <a:ext cx="7541260" cy="984885"/>
          </a:xfrm>
        </p:spPr>
        <p:txBody>
          <a:bodyPr/>
          <a:lstStyle/>
          <a:p>
            <a:r>
              <a:rPr lang="en-US" dirty="0"/>
              <a:t>Benefits of a smoke and vape free Workplace</a:t>
            </a:r>
          </a:p>
        </p:txBody>
      </p:sp>
      <p:sp>
        <p:nvSpPr>
          <p:cNvPr id="4" name="Text Placeholder 3">
            <a:extLst>
              <a:ext uri="{FF2B5EF4-FFF2-40B4-BE49-F238E27FC236}">
                <a16:creationId xmlns:a16="http://schemas.microsoft.com/office/drawing/2014/main" id="{3E1430CB-87CE-4410-97C1-C20CC028750C}"/>
              </a:ext>
            </a:extLst>
          </p:cNvPr>
          <p:cNvSpPr>
            <a:spLocks noGrp="1"/>
          </p:cNvSpPr>
          <p:nvPr>
            <p:ph idx="1"/>
          </p:nvPr>
        </p:nvSpPr>
        <p:spPr>
          <a:xfrm>
            <a:off x="251520" y="1494027"/>
            <a:ext cx="7541260" cy="3816424"/>
          </a:xfrm>
        </p:spPr>
        <p:txBody>
          <a:bodyPr>
            <a:noAutofit/>
          </a:bodyPr>
          <a:lstStyle/>
          <a:p>
            <a:r>
              <a:rPr lang="en-US" sz="2400" dirty="0">
                <a:solidFill>
                  <a:schemeClr val="tx1"/>
                </a:solidFill>
              </a:rPr>
              <a:t>Creates an environment that:</a:t>
            </a:r>
          </a:p>
          <a:p>
            <a:pPr marL="342900" indent="-342900">
              <a:buFont typeface="Wingdings" pitchFamily="2" charset="2"/>
              <a:buChar char="ü"/>
            </a:pPr>
            <a:r>
              <a:rPr lang="en-US" sz="2400" dirty="0">
                <a:solidFill>
                  <a:schemeClr val="tx1"/>
                </a:solidFill>
              </a:rPr>
              <a:t>de-</a:t>
            </a:r>
            <a:r>
              <a:rPr lang="en-US" sz="2400" dirty="0" err="1">
                <a:solidFill>
                  <a:schemeClr val="tx1"/>
                </a:solidFill>
              </a:rPr>
              <a:t>normalises</a:t>
            </a:r>
            <a:r>
              <a:rPr lang="en-US" sz="2400" dirty="0">
                <a:solidFill>
                  <a:schemeClr val="tx1"/>
                </a:solidFill>
              </a:rPr>
              <a:t> smoking and vaping</a:t>
            </a:r>
          </a:p>
          <a:p>
            <a:pPr marL="374650" indent="-374650">
              <a:buFont typeface="Wingdings" panose="05000000000000000000" pitchFamily="2" charset="2"/>
              <a:buChar char="ü"/>
            </a:pPr>
            <a:r>
              <a:rPr lang="en-US" sz="2400" dirty="0">
                <a:solidFill>
                  <a:schemeClr val="tx1"/>
                </a:solidFill>
              </a:rPr>
              <a:t>is more supportive for people trying to quit</a:t>
            </a:r>
          </a:p>
          <a:p>
            <a:pPr marL="374650" indent="-374650">
              <a:buFont typeface="Wingdings" panose="05000000000000000000" pitchFamily="2" charset="2"/>
              <a:buChar char="ü"/>
            </a:pPr>
            <a:r>
              <a:rPr lang="en-US" sz="2400" dirty="0">
                <a:solidFill>
                  <a:schemeClr val="tx1"/>
                </a:solidFill>
              </a:rPr>
              <a:t>encourages those who smoke/vape to make a quit attempt</a:t>
            </a:r>
          </a:p>
          <a:p>
            <a:pPr marL="415925" indent="-415925">
              <a:buFont typeface="Wingdings" panose="05000000000000000000" pitchFamily="2" charset="2"/>
              <a:buChar char="ü"/>
            </a:pPr>
            <a:r>
              <a:rPr lang="en-US" sz="2400" dirty="0">
                <a:solidFill>
                  <a:schemeClr val="tx1"/>
                </a:solidFill>
              </a:rPr>
              <a:t>improves health and safety for everyone, including people who don’t smoke/vape.</a:t>
            </a:r>
          </a:p>
          <a:p>
            <a:pPr marL="415925" indent="-415925">
              <a:buFont typeface="Wingdings" panose="05000000000000000000" pitchFamily="2" charset="2"/>
              <a:buChar char="ü"/>
            </a:pPr>
            <a:endParaRPr lang="en-US" sz="2400" dirty="0">
              <a:solidFill>
                <a:schemeClr val="tx1"/>
              </a:solidFill>
            </a:endParaRPr>
          </a:p>
          <a:p>
            <a:r>
              <a:rPr lang="en-US" sz="2400" dirty="0">
                <a:solidFill>
                  <a:schemeClr val="tx1"/>
                </a:solidFill>
              </a:rPr>
              <a:t>A smoke and vape free workplace is a space where </a:t>
            </a:r>
            <a:br>
              <a:rPr lang="en-US" sz="2400" dirty="0">
                <a:solidFill>
                  <a:schemeClr val="tx1"/>
                </a:solidFill>
              </a:rPr>
            </a:br>
            <a:r>
              <a:rPr lang="en-US" sz="2400" dirty="0">
                <a:solidFill>
                  <a:schemeClr val="tx1"/>
                </a:solidFill>
              </a:rPr>
              <a:t>more people achieve long-term cessation</a:t>
            </a:r>
            <a:r>
              <a:rPr lang="en-US" dirty="0">
                <a:solidFill>
                  <a:schemeClr val="tx1"/>
                </a:solidFill>
              </a:rPr>
              <a:t>.</a:t>
            </a:r>
            <a:endParaRPr lang="en-AU" b="1" dirty="0">
              <a:solidFill>
                <a:schemeClr val="tx1"/>
              </a:solidFill>
            </a:endParaRPr>
          </a:p>
        </p:txBody>
      </p:sp>
      <p:pic>
        <p:nvPicPr>
          <p:cNvPr id="5" name="Picture 4">
            <a:extLst>
              <a:ext uri="{FF2B5EF4-FFF2-40B4-BE49-F238E27FC236}">
                <a16:creationId xmlns:a16="http://schemas.microsoft.com/office/drawing/2014/main" id="{9CAB78AF-06E4-F946-98F4-9CFAE09F8E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39640" y="3431061"/>
            <a:ext cx="1475121" cy="3062481"/>
          </a:xfrm>
          <a:prstGeom prst="rect">
            <a:avLst/>
          </a:prstGeom>
        </p:spPr>
      </p:pic>
    </p:spTree>
    <p:extLst>
      <p:ext uri="{BB962C8B-B14F-4D97-AF65-F5344CB8AC3E}">
        <p14:creationId xmlns:p14="http://schemas.microsoft.com/office/powerpoint/2010/main" val="4255255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552E7-B676-6758-1D42-A7138ED08A35}"/>
              </a:ext>
            </a:extLst>
          </p:cNvPr>
          <p:cNvSpPr>
            <a:spLocks noGrp="1"/>
          </p:cNvSpPr>
          <p:nvPr>
            <p:ph type="ctrTitle"/>
          </p:nvPr>
        </p:nvSpPr>
        <p:spPr>
          <a:xfrm>
            <a:off x="533400" y="3002381"/>
            <a:ext cx="4398640" cy="1523494"/>
          </a:xfrm>
        </p:spPr>
        <p:txBody>
          <a:bodyPr/>
          <a:lstStyle/>
          <a:p>
            <a:pPr marL="19050" indent="-19050" algn="l"/>
            <a:r>
              <a:rPr lang="en-AU" dirty="0">
                <a:cs typeface="Arial" panose="020B0604020202020204" pitchFamily="34" charset="0"/>
              </a:rPr>
              <a:t>What is our current smoke and vape free workplace policy?</a:t>
            </a:r>
            <a:endParaRPr lang="en-US" b="1" dirty="0"/>
          </a:p>
        </p:txBody>
      </p:sp>
      <p:pic>
        <p:nvPicPr>
          <p:cNvPr id="5" name="Picture 4">
            <a:extLst>
              <a:ext uri="{FF2B5EF4-FFF2-40B4-BE49-F238E27FC236}">
                <a16:creationId xmlns:a16="http://schemas.microsoft.com/office/drawing/2014/main" id="{DA5506FD-2F94-9047-A823-44EA6AE6B3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076056" y="3140968"/>
            <a:ext cx="1674585" cy="1651000"/>
          </a:xfrm>
          <a:prstGeom prst="rect">
            <a:avLst/>
          </a:prstGeom>
        </p:spPr>
      </p:pic>
      <p:pic>
        <p:nvPicPr>
          <p:cNvPr id="3" name="Picture 2" descr="A mannequin wearing a pink dress&#10;&#10;Description automatically generated with medium confidence">
            <a:extLst>
              <a:ext uri="{FF2B5EF4-FFF2-40B4-BE49-F238E27FC236}">
                <a16:creationId xmlns:a16="http://schemas.microsoft.com/office/drawing/2014/main" id="{20E15C8F-FA8A-5FF8-D852-E62570D9537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56176" y="3546184"/>
            <a:ext cx="2443584" cy="3311816"/>
          </a:xfrm>
          <a:prstGeom prst="rect">
            <a:avLst/>
          </a:prstGeom>
        </p:spPr>
      </p:pic>
    </p:spTree>
    <p:extLst>
      <p:ext uri="{BB962C8B-B14F-4D97-AF65-F5344CB8AC3E}">
        <p14:creationId xmlns:p14="http://schemas.microsoft.com/office/powerpoint/2010/main" val="4266927014"/>
      </p:ext>
    </p:extLst>
  </p:cSld>
  <p:clrMapOvr>
    <a:masterClrMapping/>
  </p:clrMapOvr>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3C567C9-0FAA-8F41-8BA0-5F0536A03130}"/>
              </a:ext>
            </a:extLst>
          </p:cNvPr>
          <p:cNvSpPr>
            <a:spLocks noGrp="1"/>
          </p:cNvSpPr>
          <p:nvPr>
            <p:ph idx="1"/>
          </p:nvPr>
        </p:nvSpPr>
        <p:spPr>
          <a:xfrm>
            <a:off x="535941" y="1412776"/>
            <a:ext cx="7541260" cy="2446824"/>
          </a:xfrm>
        </p:spPr>
        <p:txBody>
          <a:bodyPr/>
          <a:lstStyle/>
          <a:p>
            <a:pPr marL="342900" indent="-342900">
              <a:buFont typeface="Arial" panose="020B0604020202020204" pitchFamily="34" charset="0"/>
              <a:buChar char="•"/>
            </a:pPr>
            <a:r>
              <a:rPr lang="en-US" sz="2400" dirty="0"/>
              <a:t>What do you know about our existing policy?</a:t>
            </a:r>
          </a:p>
          <a:p>
            <a:pPr marL="342900" indent="-342900">
              <a:buFont typeface="Arial" panose="020B0604020202020204" pitchFamily="34" charset="0"/>
              <a:buChar char="•"/>
            </a:pPr>
            <a:r>
              <a:rPr lang="en-US" sz="2400" dirty="0"/>
              <a:t>Are there many people who smoke or vape in our workplace? Where do they go to smoke/vape? </a:t>
            </a:r>
          </a:p>
          <a:p>
            <a:pPr marL="342900" indent="-342900">
              <a:buFont typeface="Arial" panose="020B0604020202020204" pitchFamily="34" charset="0"/>
              <a:buChar char="•"/>
            </a:pPr>
            <a:r>
              <a:rPr lang="en-US" sz="2400" dirty="0"/>
              <a:t>Are there designated smoking/vaping areas? If so, what is the visibility like (any signage)?</a:t>
            </a:r>
          </a:p>
          <a:p>
            <a:pPr marL="342900" indent="-342900">
              <a:buFont typeface="Arial" panose="020B0604020202020204" pitchFamily="34" charset="0"/>
              <a:buChar char="•"/>
            </a:pPr>
            <a:r>
              <a:rPr lang="en-US" sz="2400" dirty="0"/>
              <a:t>Do people follow the current policy (why/why not)? </a:t>
            </a:r>
          </a:p>
        </p:txBody>
      </p:sp>
      <p:sp>
        <p:nvSpPr>
          <p:cNvPr id="6" name="Title 5">
            <a:extLst>
              <a:ext uri="{FF2B5EF4-FFF2-40B4-BE49-F238E27FC236}">
                <a16:creationId xmlns:a16="http://schemas.microsoft.com/office/drawing/2014/main" id="{D1D4AD4C-9C88-7640-B283-90A587383152}"/>
              </a:ext>
            </a:extLst>
          </p:cNvPr>
          <p:cNvSpPr>
            <a:spLocks noGrp="1"/>
          </p:cNvSpPr>
          <p:nvPr>
            <p:ph type="title"/>
          </p:nvPr>
        </p:nvSpPr>
        <p:spPr/>
        <p:txBody>
          <a:bodyPr/>
          <a:lstStyle/>
          <a:p>
            <a:r>
              <a:rPr lang="en-US" dirty="0"/>
              <a:t>Group Discussion</a:t>
            </a:r>
          </a:p>
        </p:txBody>
      </p:sp>
    </p:spTree>
    <p:extLst>
      <p:ext uri="{BB962C8B-B14F-4D97-AF65-F5344CB8AC3E}">
        <p14:creationId xmlns:p14="http://schemas.microsoft.com/office/powerpoint/2010/main" val="3159051027"/>
      </p:ext>
    </p:extLst>
  </p:cSld>
  <p:clrMapOvr>
    <a:masterClrMapping/>
  </p:clrMapOvr>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4552E7-B676-6758-1D42-A7138ED08A35}"/>
              </a:ext>
            </a:extLst>
          </p:cNvPr>
          <p:cNvSpPr>
            <a:spLocks noGrp="1"/>
          </p:cNvSpPr>
          <p:nvPr>
            <p:ph type="ctrTitle"/>
          </p:nvPr>
        </p:nvSpPr>
        <p:spPr>
          <a:xfrm>
            <a:off x="533400" y="3002381"/>
            <a:ext cx="5190728" cy="1015663"/>
          </a:xfrm>
        </p:spPr>
        <p:txBody>
          <a:bodyPr/>
          <a:lstStyle/>
          <a:p>
            <a:pPr marL="19050" indent="-19050" algn="l"/>
            <a:r>
              <a:rPr lang="en-AU" dirty="0">
                <a:cs typeface="Arial" panose="020B0604020202020204" pitchFamily="34" charset="0"/>
              </a:rPr>
              <a:t>What are the effects of second-hand smoke?</a:t>
            </a:r>
            <a:endParaRPr lang="en-US" b="1" dirty="0"/>
          </a:p>
        </p:txBody>
      </p:sp>
      <p:pic>
        <p:nvPicPr>
          <p:cNvPr id="6" name="Picture 5">
            <a:extLst>
              <a:ext uri="{FF2B5EF4-FFF2-40B4-BE49-F238E27FC236}">
                <a16:creationId xmlns:a16="http://schemas.microsoft.com/office/drawing/2014/main" id="{133C8B51-B9D4-5443-976B-0D17AFB116F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3898532" y="3429000"/>
            <a:ext cx="4706519" cy="3128766"/>
          </a:xfrm>
          <a:prstGeom prst="rect">
            <a:avLst/>
          </a:prstGeom>
        </p:spPr>
      </p:pic>
      <p:pic>
        <p:nvPicPr>
          <p:cNvPr id="7" name="Picture 6">
            <a:extLst>
              <a:ext uri="{FF2B5EF4-FFF2-40B4-BE49-F238E27FC236}">
                <a16:creationId xmlns:a16="http://schemas.microsoft.com/office/drawing/2014/main" id="{553F4447-AA0D-DF41-8EE8-9181AE5F551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3204755" y="5014129"/>
            <a:ext cx="1674585" cy="1651000"/>
          </a:xfrm>
          <a:prstGeom prst="rect">
            <a:avLst/>
          </a:prstGeom>
        </p:spPr>
      </p:pic>
    </p:spTree>
    <p:extLst>
      <p:ext uri="{BB962C8B-B14F-4D97-AF65-F5344CB8AC3E}">
        <p14:creationId xmlns:p14="http://schemas.microsoft.com/office/powerpoint/2010/main" val="3734573362"/>
      </p:ext>
    </p:extLst>
  </p:cSld>
  <p:clrMapOvr>
    <a:masterClrMapping/>
  </p:clrMapOvr>
  <p:extLst>
    <p:ext uri="{6950BFC3-D8DA-4A85-94F7-54DA5524770B}">
      <p188:commentRel xmlns:p188="http://schemas.microsoft.com/office/powerpoint/2018/8/main" r:id="rId2"/>
    </p:ext>
  </p:extLst>
</p:sld>
</file>

<file path=ppt/theme/theme1.xml><?xml version="1.0" encoding="utf-8"?>
<a:theme xmlns:a="http://schemas.openxmlformats.org/drawingml/2006/main" name="NBPU">
  <a:themeElements>
    <a:clrScheme name="Median">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BPU" id="{87663D7A-0464-0349-B156-3378D6244101}" vid="{DC653F30-EBF2-2D43-B8E7-07B28F8A2F4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09657B144D18045A91112B81320A2E5" ma:contentTypeVersion="4" ma:contentTypeDescription="Create a new document." ma:contentTypeScope="" ma:versionID="2249cf7e669517d0efcfd80d9819587d">
  <xsd:schema xmlns:xsd="http://www.w3.org/2001/XMLSchema" xmlns:xs="http://www.w3.org/2001/XMLSchema" xmlns:p="http://schemas.microsoft.com/office/2006/metadata/properties" xmlns:ns2="8b9b5826-c846-4c94-bbb6-a51750fd57b2" targetNamespace="http://schemas.microsoft.com/office/2006/metadata/properties" ma:root="true" ma:fieldsID="c57d3225c884596601f49e874c4a649b" ns2:_="">
    <xsd:import namespace="8b9b5826-c846-4c94-bbb6-a51750fd57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9b5826-c846-4c94-bbb6-a51750fd57b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DA5C0B-5E88-4D08-AB2F-080B865DCC93}">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0631F7B6-C4A7-4418-B768-D7E4F41A75E5}">
  <ds:schemaRefs>
    <ds:schemaRef ds:uri="http://schemas.microsoft.com/sharepoint/v3/contenttype/forms"/>
  </ds:schemaRefs>
</ds:datastoreItem>
</file>

<file path=customXml/itemProps3.xml><?xml version="1.0" encoding="utf-8"?>
<ds:datastoreItem xmlns:ds="http://schemas.openxmlformats.org/officeDocument/2006/customXml" ds:itemID="{27CCB1D3-6683-4BF5-8FBA-B98F0E06CF5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9b5826-c846-4c94-bbb6-a51750fd57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NBPU</Template>
  <TotalTime>4116</TotalTime>
  <Words>1779</Words>
  <Application>Microsoft Office PowerPoint</Application>
  <PresentationFormat>On-screen Show (4:3)</PresentationFormat>
  <Paragraphs>161</Paragraphs>
  <Slides>24</Slides>
  <Notes>20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ＭＳ Ｐゴシック</vt:lpstr>
      <vt:lpstr>Arial</vt:lpstr>
      <vt:lpstr>Calibri</vt:lpstr>
      <vt:lpstr>Courier New</vt:lpstr>
      <vt:lpstr>Times New Roman</vt:lpstr>
      <vt:lpstr>Wingdings</vt:lpstr>
      <vt:lpstr>NBPU</vt:lpstr>
      <vt:lpstr>KEEP OUR PLACE A SMOKE AND VAPE FREE SPACE</vt:lpstr>
      <vt:lpstr>Acknowledgement</vt:lpstr>
      <vt:lpstr>Workshop agenda:</vt:lpstr>
      <vt:lpstr>What are the benefits of a smoke and vape free workplace?</vt:lpstr>
      <vt:lpstr>Why should our workplace have a smoke and vape free Policy?</vt:lpstr>
      <vt:lpstr>Benefits of a smoke and vape free Workplace</vt:lpstr>
      <vt:lpstr>What is our current smoke and vape free workplace policy?</vt:lpstr>
      <vt:lpstr>Group Discussion</vt:lpstr>
      <vt:lpstr>What are the effects of second-hand smoke?</vt:lpstr>
      <vt:lpstr>What is second-hand smoke?</vt:lpstr>
      <vt:lpstr>What’s in second-hand smoke?</vt:lpstr>
      <vt:lpstr>What does second-hand smoke do to your body?</vt:lpstr>
      <vt:lpstr>What level of second-hand smoke is harmful?</vt:lpstr>
      <vt:lpstr>What about vaping?</vt:lpstr>
      <vt:lpstr>What about second-hand vape aerosol?</vt:lpstr>
      <vt:lpstr>Other benefits of being smoke and vape free:</vt:lpstr>
      <vt:lpstr>Group Discussion</vt:lpstr>
      <vt:lpstr>How will our new policy look?</vt:lpstr>
      <vt:lpstr>Group Discussion</vt:lpstr>
      <vt:lpstr>How to be smoke and vape free at work</vt:lpstr>
      <vt:lpstr>How can we work together  to implement the policy?</vt:lpstr>
      <vt:lpstr>How can people who smoke or vape manage cravings? </vt:lpstr>
      <vt:lpstr>Where to get support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PILOT PROGRAM</dc:title>
  <dc:creator>Penney.Upton</dc:creator>
  <cp:lastModifiedBy>Penney.Upton</cp:lastModifiedBy>
  <cp:revision>62</cp:revision>
  <cp:lastPrinted>2022-05-09T05:56:50Z</cp:lastPrinted>
  <dcterms:created xsi:type="dcterms:W3CDTF">2022-03-09T06:01:47Z</dcterms:created>
  <dcterms:modified xsi:type="dcterms:W3CDTF">2025-07-04T06:34:08Z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2016-05-16T00:00:00Z</vt:filetime>
  </property>
  <property fmtid="{D5CDD505-2E9C-101B-9397-08002B2CF9AE}" pid="3" name="Creator">
    <vt:lpwstr>Microsoft® PowerPoint® 2010</vt:lpwstr>
  </property>
  <property fmtid="{D5CDD505-2E9C-101B-9397-08002B2CF9AE}" pid="4" name="LastSaved">
    <vt:filetime>2016-07-18T00:00:00Z</vt:filetime>
  </property>
  <property fmtid="{D5CDD505-2E9C-101B-9397-08002B2CF9AE}" pid="5" name="MSIP_Label_bf6fef03-d487-4433-8e43-6b81c0a1b7be_Enabled">
    <vt:lpwstr>true</vt:lpwstr>
  </property>
  <property fmtid="{D5CDD505-2E9C-101B-9397-08002B2CF9AE}" pid="6" name="MSIP_Label_bf6fef03-d487-4433-8e43-6b81c0a1b7be_SetDate">
    <vt:lpwstr>2024-12-15T22:53:14Z</vt:lpwstr>
  </property>
  <property fmtid="{D5CDD505-2E9C-101B-9397-08002B2CF9AE}" pid="7" name="MSIP_Label_bf6fef03-d487-4433-8e43-6b81c0a1b7be_Method">
    <vt:lpwstr>Standard</vt:lpwstr>
  </property>
  <property fmtid="{D5CDD505-2E9C-101B-9397-08002B2CF9AE}" pid="8" name="MSIP_Label_bf6fef03-d487-4433-8e43-6b81c0a1b7be_Name">
    <vt:lpwstr>Unclassified</vt:lpwstr>
  </property>
  <property fmtid="{D5CDD505-2E9C-101B-9397-08002B2CF9AE}" pid="9" name="MSIP_Label_bf6fef03-d487-4433-8e43-6b81c0a1b7be_SiteId">
    <vt:lpwstr>1daf5147-a543-4707-a2fb-2acf0b2a3936</vt:lpwstr>
  </property>
  <property fmtid="{D5CDD505-2E9C-101B-9397-08002B2CF9AE}" pid="10" name="MSIP_Label_bf6fef03-d487-4433-8e43-6b81c0a1b7be_ActionId">
    <vt:lpwstr>70f65707-435d-4f40-af87-e1ebe6bd13ec</vt:lpwstr>
  </property>
  <property fmtid="{D5CDD505-2E9C-101B-9397-08002B2CF9AE}" pid="11" name="MSIP_Label_bf6fef03-d487-4433-8e43-6b81c0a1b7be_ContentBits">
    <vt:lpwstr>0</vt:lpwstr>
  </property>
  <property fmtid="{D5CDD505-2E9C-101B-9397-08002B2CF9AE}" pid="12" name="ContentTypeId">
    <vt:lpwstr>0x010100D09657B144D18045A91112B81320A2E5</vt:lpwstr>
  </property>
</Properties>
</file>