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2"/>
  </p:notesMasterIdLst>
  <p:sldIdLst>
    <p:sldId id="256" r:id="rId2"/>
    <p:sldId id="257" r:id="rId3"/>
    <p:sldId id="260" r:id="rId4"/>
    <p:sldId id="263" r:id="rId5"/>
    <p:sldId id="261" r:id="rId6"/>
    <p:sldId id="266" r:id="rId7"/>
    <p:sldId id="262" r:id="rId8"/>
    <p:sldId id="325" r:id="rId9"/>
    <p:sldId id="265" r:id="rId10"/>
    <p:sldId id="324" r:id="rId11"/>
  </p:sldIdLst>
  <p:sldSz cx="9144000" cy="6858000" type="screen4x3"/>
  <p:notesSz cx="9297988" cy="70119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209" userDrawn="1">
          <p15:clr>
            <a:srgbClr val="A4A3A4"/>
          </p15:clr>
        </p15:guide>
        <p15:guide id="2" pos="292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EC536D-8202-DCC3-7966-931DE6ABF1FF}" name="Scott McLennan" initials="SM" userId="S::Scott.McLennan@nintione.com.au::1d86ad45-de52-413e-9caf-75800292659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teve Fisher" initials="SF" lastIdx="52" clrIdx="0"/>
  <p:cmAuthor id="1" name="Maria Rodrigues" initials="" lastIdx="17" clrIdx="1"/>
  <p:cmAuthor id="2" name="Ingrid Horton" initials="" lastIdx="1" clrIdx="2"/>
  <p:cmAuthor id="3" name="Penney.Upton" initials="P" lastIdx="11" clrIdx="3">
    <p:extLst>
      <p:ext uri="{19B8F6BF-5375-455C-9EA6-DF929625EA0E}">
        <p15:presenceInfo xmlns:p15="http://schemas.microsoft.com/office/powerpoint/2012/main" userId="S::penney.upton@canberra.edu.au::06e60ddf-f276-4d44-8607-07adaf8f103d" providerId="AD"/>
      </p:ext>
    </p:extLst>
  </p:cmAuthor>
  <p:cmAuthor id="4" name="Scott McLennan" initials="SM" lastIdx="21" clrIdx="4">
    <p:extLst>
      <p:ext uri="{19B8F6BF-5375-455C-9EA6-DF929625EA0E}">
        <p15:presenceInfo xmlns:p15="http://schemas.microsoft.com/office/powerpoint/2012/main" userId="S::Scott.McLennan@nintione.com.au::1d86ad45-de52-413e-9caf-7580029265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7481"/>
    <a:srgbClr val="36AB8D"/>
    <a:srgbClr val="5CB49D"/>
    <a:srgbClr val="46AAAD"/>
    <a:srgbClr val="CF420A"/>
    <a:srgbClr val="3260AB"/>
    <a:srgbClr val="6D1927"/>
    <a:srgbClr val="B9046F"/>
    <a:srgbClr val="793080"/>
    <a:srgbClr val="FB4E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80" autoAdjust="0"/>
    <p:restoredTop sz="95540" autoAdjust="0"/>
  </p:normalViewPr>
  <p:slideViewPr>
    <p:cSldViewPr>
      <p:cViewPr varScale="1">
        <p:scale>
          <a:sx n="109" d="100"/>
          <a:sy n="109" d="100"/>
        </p:scale>
        <p:origin x="1272" y="102"/>
      </p:cViewPr>
      <p:guideLst>
        <p:guide orient="horz" pos="2160"/>
        <p:guide pos="2880"/>
      </p:guideLst>
    </p:cSldViewPr>
  </p:slideViewPr>
  <p:outlineViewPr>
    <p:cViewPr>
      <p:scale>
        <a:sx n="33" d="100"/>
        <a:sy n="33" d="100"/>
      </p:scale>
      <p:origin x="0" y="4656"/>
    </p:cViewPr>
  </p:outlin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112" d="100"/>
          <a:sy n="112" d="100"/>
        </p:scale>
        <p:origin x="2560" y="184"/>
      </p:cViewPr>
      <p:guideLst>
        <p:guide orient="horz" pos="2209"/>
        <p:guide pos="292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128" cy="350599"/>
          </a:xfrm>
          <a:prstGeom prst="rect">
            <a:avLst/>
          </a:prstGeom>
        </p:spPr>
        <p:txBody>
          <a:bodyPr vert="horz" lIns="93196" tIns="46598" rIns="93196" bIns="46598" rtlCol="0"/>
          <a:lstStyle>
            <a:lvl1pPr algn="l">
              <a:defRPr sz="1200">
                <a:latin typeface="Arial"/>
              </a:defRPr>
            </a:lvl1pPr>
          </a:lstStyle>
          <a:p>
            <a:endParaRPr lang="en-US" dirty="0"/>
          </a:p>
        </p:txBody>
      </p:sp>
      <p:sp>
        <p:nvSpPr>
          <p:cNvPr id="3" name="Date Placeholder 2"/>
          <p:cNvSpPr>
            <a:spLocks noGrp="1"/>
          </p:cNvSpPr>
          <p:nvPr>
            <p:ph type="dt" idx="1"/>
          </p:nvPr>
        </p:nvSpPr>
        <p:spPr>
          <a:xfrm>
            <a:off x="5267246" y="0"/>
            <a:ext cx="4029128" cy="350599"/>
          </a:xfrm>
          <a:prstGeom prst="rect">
            <a:avLst/>
          </a:prstGeom>
        </p:spPr>
        <p:txBody>
          <a:bodyPr vert="horz" lIns="93196" tIns="46598" rIns="93196" bIns="46598" rtlCol="0"/>
          <a:lstStyle>
            <a:lvl1pPr algn="r">
              <a:defRPr sz="1200">
                <a:latin typeface="Arial"/>
              </a:defRPr>
            </a:lvl1pPr>
          </a:lstStyle>
          <a:p>
            <a:fld id="{976A4730-A86E-4545-9082-E604D2E4C53C}" type="datetimeFigureOut">
              <a:rPr lang="en-US" smtClean="0"/>
              <a:pPr/>
              <a:t>11/29/2022</a:t>
            </a:fld>
            <a:endParaRPr lang="en-US" dirty="0"/>
          </a:p>
        </p:txBody>
      </p:sp>
      <p:sp>
        <p:nvSpPr>
          <p:cNvPr id="4" name="Slide Image Placeholder 3"/>
          <p:cNvSpPr>
            <a:spLocks noGrp="1" noRot="1" noChangeAspect="1"/>
          </p:cNvSpPr>
          <p:nvPr>
            <p:ph type="sldImg" idx="2"/>
          </p:nvPr>
        </p:nvSpPr>
        <p:spPr>
          <a:xfrm>
            <a:off x="2895600" y="525463"/>
            <a:ext cx="3506788" cy="2630487"/>
          </a:xfrm>
          <a:prstGeom prst="rect">
            <a:avLst/>
          </a:prstGeom>
          <a:noFill/>
          <a:ln w="12700">
            <a:solidFill>
              <a:prstClr val="black"/>
            </a:solidFill>
          </a:ln>
        </p:spPr>
        <p:txBody>
          <a:bodyPr vert="horz" lIns="93196" tIns="46598" rIns="93196" bIns="46598" rtlCol="0" anchor="ctr"/>
          <a:lstStyle/>
          <a:p>
            <a:endParaRPr lang="en-US" dirty="0"/>
          </a:p>
        </p:txBody>
      </p:sp>
      <p:sp>
        <p:nvSpPr>
          <p:cNvPr id="5" name="Notes Placeholder 4"/>
          <p:cNvSpPr>
            <a:spLocks noGrp="1"/>
          </p:cNvSpPr>
          <p:nvPr>
            <p:ph type="body" sz="quarter" idx="3"/>
          </p:nvPr>
        </p:nvSpPr>
        <p:spPr>
          <a:xfrm>
            <a:off x="929799" y="3330694"/>
            <a:ext cx="7438390" cy="3155395"/>
          </a:xfrm>
          <a:prstGeom prst="rect">
            <a:avLst/>
          </a:prstGeom>
        </p:spPr>
        <p:txBody>
          <a:bodyPr vert="horz" lIns="93196" tIns="46598" rIns="93196" bIns="46598"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659766"/>
            <a:ext cx="4029128" cy="350599"/>
          </a:xfrm>
          <a:prstGeom prst="rect">
            <a:avLst/>
          </a:prstGeom>
        </p:spPr>
        <p:txBody>
          <a:bodyPr vert="horz" lIns="93196" tIns="46598" rIns="93196" bIns="46598"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5267246" y="6659766"/>
            <a:ext cx="4029128" cy="350599"/>
          </a:xfrm>
          <a:prstGeom prst="rect">
            <a:avLst/>
          </a:prstGeom>
        </p:spPr>
        <p:txBody>
          <a:bodyPr vert="horz" lIns="93196" tIns="46598" rIns="93196" bIns="46598" rtlCol="0" anchor="b"/>
          <a:lstStyle>
            <a:lvl1pPr algn="r">
              <a:defRPr sz="1200">
                <a:latin typeface="Arial"/>
              </a:defRPr>
            </a:lvl1pPr>
          </a:lstStyle>
          <a:p>
            <a:fld id="{DDC5BFB4-43BD-1649-8E5E-02CAB14763B2}" type="slidenum">
              <a:rPr lang="en-US" smtClean="0"/>
              <a:pPr/>
              <a:t>‹#›</a:t>
            </a:fld>
            <a:endParaRPr lang="en-US" dirty="0"/>
          </a:p>
        </p:txBody>
      </p:sp>
    </p:spTree>
    <p:extLst>
      <p:ext uri="{BB962C8B-B14F-4D97-AF65-F5344CB8AC3E}">
        <p14:creationId xmlns:p14="http://schemas.microsoft.com/office/powerpoint/2010/main" val="1436531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DC5BFB4-43BD-1649-8E5E-02CAB14763B2}" type="slidenum">
              <a:rPr lang="en-US" smtClean="0"/>
              <a:pPr/>
              <a:t>1</a:t>
            </a:fld>
            <a:endParaRPr lang="en-US" dirty="0"/>
          </a:p>
        </p:txBody>
      </p:sp>
    </p:spTree>
    <p:extLst>
      <p:ext uri="{BB962C8B-B14F-4D97-AF65-F5344CB8AC3E}">
        <p14:creationId xmlns:p14="http://schemas.microsoft.com/office/powerpoint/2010/main" val="944301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C5BFB4-43BD-1649-8E5E-02CAB14763B2}" type="slidenum">
              <a:rPr lang="en-US" smtClean="0"/>
              <a:pPr/>
              <a:t>2</a:t>
            </a:fld>
            <a:endParaRPr lang="en-US" dirty="0"/>
          </a:p>
        </p:txBody>
      </p:sp>
    </p:spTree>
    <p:extLst>
      <p:ext uri="{BB962C8B-B14F-4D97-AF65-F5344CB8AC3E}">
        <p14:creationId xmlns:p14="http://schemas.microsoft.com/office/powerpoint/2010/main" val="21373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DC5BFB4-43BD-1649-8E5E-02CAB14763B2}" type="slidenum">
              <a:rPr lang="en-US" smtClean="0"/>
              <a:pPr/>
              <a:t>4</a:t>
            </a:fld>
            <a:endParaRPr lang="en-US" dirty="0"/>
          </a:p>
        </p:txBody>
      </p:sp>
    </p:spTree>
    <p:extLst>
      <p:ext uri="{BB962C8B-B14F-4D97-AF65-F5344CB8AC3E}">
        <p14:creationId xmlns:p14="http://schemas.microsoft.com/office/powerpoint/2010/main" val="674996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C5BFB4-43BD-1649-8E5E-02CAB14763B2}" type="slidenum">
              <a:rPr lang="en-US" smtClean="0"/>
              <a:pPr/>
              <a:t>5</a:t>
            </a:fld>
            <a:endParaRPr lang="en-US" dirty="0"/>
          </a:p>
        </p:txBody>
      </p:sp>
    </p:spTree>
    <p:extLst>
      <p:ext uri="{BB962C8B-B14F-4D97-AF65-F5344CB8AC3E}">
        <p14:creationId xmlns:p14="http://schemas.microsoft.com/office/powerpoint/2010/main" val="710830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9799" y="3155395"/>
            <a:ext cx="7438390" cy="3854970"/>
          </a:xfrm>
        </p:spPr>
        <p:txBody>
          <a:bodyPr/>
          <a:lstStyle/>
          <a:p>
            <a:pPr defTabSz="465978">
              <a:defRPr/>
            </a:pPr>
            <a:endParaRPr lang="en-US" dirty="0">
              <a:solidFill>
                <a:prstClr val="black"/>
              </a:solidFill>
            </a:endParaRPr>
          </a:p>
        </p:txBody>
      </p:sp>
      <p:sp>
        <p:nvSpPr>
          <p:cNvPr id="4" name="Slide Number Placeholder 3"/>
          <p:cNvSpPr>
            <a:spLocks noGrp="1"/>
          </p:cNvSpPr>
          <p:nvPr>
            <p:ph type="sldNum" sz="quarter" idx="5"/>
          </p:nvPr>
        </p:nvSpPr>
        <p:spPr>
          <a:xfrm>
            <a:off x="8822570" y="6659766"/>
            <a:ext cx="473804" cy="350599"/>
          </a:xfrm>
        </p:spPr>
        <p:txBody>
          <a:bodyPr/>
          <a:lstStyle/>
          <a:p>
            <a:fld id="{DDC5BFB4-43BD-1649-8E5E-02CAB14763B2}" type="slidenum">
              <a:rPr lang="en-US" smtClean="0"/>
              <a:pPr/>
              <a:t>6</a:t>
            </a:fld>
            <a:endParaRPr lang="en-US" dirty="0"/>
          </a:p>
        </p:txBody>
      </p:sp>
    </p:spTree>
    <p:extLst>
      <p:ext uri="{BB962C8B-B14F-4D97-AF65-F5344CB8AC3E}">
        <p14:creationId xmlns:p14="http://schemas.microsoft.com/office/powerpoint/2010/main" val="2039163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C5BFB4-43BD-1649-8E5E-02CAB14763B2}" type="slidenum">
              <a:rPr lang="en-US" smtClean="0"/>
              <a:pPr/>
              <a:t>7</a:t>
            </a:fld>
            <a:endParaRPr lang="en-US" dirty="0"/>
          </a:p>
        </p:txBody>
      </p:sp>
    </p:spTree>
    <p:extLst>
      <p:ext uri="{BB962C8B-B14F-4D97-AF65-F5344CB8AC3E}">
        <p14:creationId xmlns:p14="http://schemas.microsoft.com/office/powerpoint/2010/main" val="1511661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978">
              <a:defRPr/>
            </a:pPr>
            <a:endParaRPr lang="en-AU" dirty="0"/>
          </a:p>
        </p:txBody>
      </p:sp>
      <p:sp>
        <p:nvSpPr>
          <p:cNvPr id="4" name="Slide Number Placeholder 3"/>
          <p:cNvSpPr>
            <a:spLocks noGrp="1"/>
          </p:cNvSpPr>
          <p:nvPr>
            <p:ph type="sldNum" sz="quarter" idx="5"/>
          </p:nvPr>
        </p:nvSpPr>
        <p:spPr/>
        <p:txBody>
          <a:bodyPr/>
          <a:lstStyle/>
          <a:p>
            <a:fld id="{DDC5BFB4-43BD-1649-8E5E-02CAB14763B2}" type="slidenum">
              <a:rPr lang="en-US" smtClean="0"/>
              <a:pPr/>
              <a:t>9</a:t>
            </a:fld>
            <a:endParaRPr lang="en-US" dirty="0"/>
          </a:p>
        </p:txBody>
      </p:sp>
    </p:spTree>
    <p:extLst>
      <p:ext uri="{BB962C8B-B14F-4D97-AF65-F5344CB8AC3E}">
        <p14:creationId xmlns:p14="http://schemas.microsoft.com/office/powerpoint/2010/main" val="2984474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C5BFB4-43BD-1649-8E5E-02CAB14763B2}" type="slidenum">
              <a:rPr lang="en-US" smtClean="0"/>
              <a:pPr/>
              <a:t>10</a:t>
            </a:fld>
            <a:endParaRPr lang="en-US" dirty="0"/>
          </a:p>
        </p:txBody>
      </p:sp>
    </p:spTree>
    <p:extLst>
      <p:ext uri="{BB962C8B-B14F-4D97-AF65-F5344CB8AC3E}">
        <p14:creationId xmlns:p14="http://schemas.microsoft.com/office/powerpoint/2010/main" val="5929685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57201" y="509142"/>
            <a:ext cx="7543800" cy="415498"/>
          </a:xfrm>
        </p:spPr>
        <p:txBody>
          <a:bodyPr lIns="0" tIns="0" rIns="0" bIns="0"/>
          <a:lstStyle>
            <a:lvl1pPr>
              <a:defRPr sz="2700" b="1" i="0">
                <a:solidFill>
                  <a:srgbClr val="DD8047"/>
                </a:solidFill>
                <a:latin typeface="+mj-lt"/>
                <a:cs typeface="Arial"/>
              </a:defRPr>
            </a:lvl1pPr>
          </a:lstStyle>
          <a:p>
            <a:r>
              <a:rPr lang="en-GB"/>
              <a:t>Click to edit Master title style</a:t>
            </a:r>
            <a:endParaRPr dirty="0"/>
          </a:p>
        </p:txBody>
      </p:sp>
      <p:sp>
        <p:nvSpPr>
          <p:cNvPr id="3" name="Holder 3"/>
          <p:cNvSpPr>
            <a:spLocks noGrp="1"/>
          </p:cNvSpPr>
          <p:nvPr>
            <p:ph type="ftr" sz="quarter" idx="5"/>
          </p:nvPr>
        </p:nvSpPr>
        <p:spPr/>
        <p:txBody>
          <a:bodyPr lIns="0" tIns="0" rIns="0" bIns="0"/>
          <a:lstStyle>
            <a:lvl1pPr>
              <a:defRPr sz="750" b="0" i="0">
                <a:solidFill>
                  <a:srgbClr val="BFBFBF"/>
                </a:solidFill>
                <a:latin typeface="+mn-lt"/>
                <a:cs typeface="Arial"/>
              </a:defRPr>
            </a:lvl1pPr>
          </a:lstStyle>
          <a:p>
            <a:pPr marL="12700">
              <a:lnSpc>
                <a:spcPts val="1240"/>
              </a:lnSpc>
            </a:pPr>
            <a:endParaRPr lang="en-US" dirty="0"/>
          </a:p>
        </p:txBody>
      </p:sp>
      <p:sp>
        <p:nvSpPr>
          <p:cNvPr id="4" name="Holder 4"/>
          <p:cNvSpPr>
            <a:spLocks noGrp="1"/>
          </p:cNvSpPr>
          <p:nvPr>
            <p:ph type="dt" sz="half" idx="6"/>
          </p:nvPr>
        </p:nvSpPr>
        <p:spPr/>
        <p:txBody>
          <a:bodyPr lIns="0" tIns="0" rIns="0" bIns="0"/>
          <a:lstStyle>
            <a:lvl1pPr algn="l">
              <a:defRPr>
                <a:solidFill>
                  <a:srgbClr val="BFBFBF"/>
                </a:solidFill>
              </a:defRPr>
            </a:lvl1pPr>
          </a:lstStyle>
          <a:p>
            <a:fld id="{1D8BD707-D9CF-40AE-B4C6-C98DA3205C09}" type="datetimeFigureOut">
              <a:rPr lang="en-US" smtClean="0"/>
              <a:pPr/>
              <a:t>11/29/2022</a:t>
            </a:fld>
            <a:endParaRPr lang="en-US" dirty="0"/>
          </a:p>
        </p:txBody>
      </p:sp>
      <p:sp>
        <p:nvSpPr>
          <p:cNvPr id="5" name="Holder 5"/>
          <p:cNvSpPr>
            <a:spLocks noGrp="1"/>
          </p:cNvSpPr>
          <p:nvPr>
            <p:ph type="sldNum" sz="quarter" idx="7"/>
          </p:nvPr>
        </p:nvSpPr>
        <p:spPr/>
        <p:txBody>
          <a:bodyPr lIns="0" tIns="0" rIns="0" bIns="0"/>
          <a:lstStyle>
            <a:lvl1pPr algn="r">
              <a:defRPr>
                <a:solidFill>
                  <a:srgbClr val="BFBFBF"/>
                </a:solidFill>
              </a:defRPr>
            </a:lvl1pPr>
          </a:lstStyle>
          <a:p>
            <a:fld id="{B6F15528-21DE-4FAA-801E-634DDDAF4B2B}" type="slidenum">
              <a:rPr lang="uk-UA" smtClean="0"/>
              <a:pPr/>
              <a:t>‹#›</a:t>
            </a:fld>
            <a:endParaRPr lang="uk-UA" dirty="0"/>
          </a:p>
        </p:txBody>
      </p:sp>
      <p:pic>
        <p:nvPicPr>
          <p:cNvPr id="6" name="Picture 5" descr="NBPU.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635746" y="-606915"/>
            <a:ext cx="3117854" cy="3136774"/>
          </a:xfrm>
          <a:prstGeom prst="rect">
            <a:avLst/>
          </a:prstGeom>
        </p:spPr>
      </p:pic>
      <p:pic>
        <p:nvPicPr>
          <p:cNvPr id="7" name="Picture 6" descr="NBPU.png">
            <a:extLst>
              <a:ext uri="{FF2B5EF4-FFF2-40B4-BE49-F238E27FC236}">
                <a16:creationId xmlns:a16="http://schemas.microsoft.com/office/drawing/2014/main" id="{A85A1ADE-CBC2-2D3A-ADCA-23C8BF89DC3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35746" y="-606915"/>
            <a:ext cx="3117854" cy="3136774"/>
          </a:xfrm>
          <a:prstGeom prst="rect">
            <a:avLst/>
          </a:prstGeom>
        </p:spPr>
      </p:pic>
    </p:spTree>
    <p:extLst>
      <p:ext uri="{BB962C8B-B14F-4D97-AF65-F5344CB8AC3E}">
        <p14:creationId xmlns:p14="http://schemas.microsoft.com/office/powerpoint/2010/main" val="3152220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D9FA1-49F0-4326-911A-FF406DAF5172}"/>
              </a:ext>
            </a:extLst>
          </p:cNvPr>
          <p:cNvSpPr>
            <a:spLocks noGrp="1"/>
          </p:cNvSpPr>
          <p:nvPr>
            <p:ph type="title"/>
          </p:nvPr>
        </p:nvSpPr>
        <p:spPr>
          <a:xfrm>
            <a:off x="535941" y="509142"/>
            <a:ext cx="7541260" cy="492443"/>
          </a:xfrm>
        </p:spPr>
        <p:txBody>
          <a:bodyPr/>
          <a:lstStyle>
            <a:lvl1pPr>
              <a:defRPr sz="3200">
                <a:latin typeface="+mj-lt"/>
              </a:defRPr>
            </a:lvl1pPr>
          </a:lstStyle>
          <a:p>
            <a:r>
              <a:rPr lang="en-GB" dirty="0"/>
              <a:t>Click to edit Master title style</a:t>
            </a:r>
            <a:endParaRPr lang="en-AU" dirty="0"/>
          </a:p>
        </p:txBody>
      </p:sp>
      <p:sp>
        <p:nvSpPr>
          <p:cNvPr id="3" name="Content Placeholder 2">
            <a:extLst>
              <a:ext uri="{FF2B5EF4-FFF2-40B4-BE49-F238E27FC236}">
                <a16:creationId xmlns:a16="http://schemas.microsoft.com/office/drawing/2014/main" id="{AA94EA17-E4B4-48D0-8541-6DDD1D974AFD}"/>
              </a:ext>
            </a:extLst>
          </p:cNvPr>
          <p:cNvSpPr>
            <a:spLocks noGrp="1"/>
          </p:cNvSpPr>
          <p:nvPr>
            <p:ph idx="1"/>
          </p:nvPr>
        </p:nvSpPr>
        <p:spPr>
          <a:xfrm>
            <a:off x="535941" y="1412776"/>
            <a:ext cx="7541260" cy="1723549"/>
          </a:xfrm>
        </p:spPr>
        <p:txBody>
          <a:bodyPr/>
          <a:lstStyle>
            <a:lvl1pPr>
              <a:spcAft>
                <a:spcPts val="600"/>
              </a:spcAft>
              <a:defRPr sz="2000">
                <a:latin typeface="+mn-lt"/>
              </a:defRPr>
            </a:lvl1pPr>
            <a:lvl2pPr>
              <a:spcAft>
                <a:spcPts val="600"/>
              </a:spcAft>
              <a:defRPr>
                <a:latin typeface="+mn-lt"/>
              </a:defRPr>
            </a:lvl2pPr>
            <a:lvl3pPr>
              <a:spcAft>
                <a:spcPts val="600"/>
              </a:spcAft>
              <a:defRPr>
                <a:latin typeface="+mn-lt"/>
              </a:defRPr>
            </a:lvl3pPr>
            <a:lvl4pPr>
              <a:spcAft>
                <a:spcPts val="600"/>
              </a:spcAft>
              <a:defRPr>
                <a:latin typeface="+mn-lt"/>
              </a:defRPr>
            </a:lvl4pPr>
            <a:lvl5pPr>
              <a:spcAft>
                <a:spcPts val="600"/>
              </a:spcAft>
              <a:defRPr>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U" dirty="0"/>
          </a:p>
        </p:txBody>
      </p:sp>
      <p:sp>
        <p:nvSpPr>
          <p:cNvPr id="4" name="Date Placeholder 3">
            <a:extLst>
              <a:ext uri="{FF2B5EF4-FFF2-40B4-BE49-F238E27FC236}">
                <a16:creationId xmlns:a16="http://schemas.microsoft.com/office/drawing/2014/main" id="{32444934-1985-44FD-A6D2-0A27E532775E}"/>
              </a:ext>
            </a:extLst>
          </p:cNvPr>
          <p:cNvSpPr>
            <a:spLocks noGrp="1"/>
          </p:cNvSpPr>
          <p:nvPr>
            <p:ph type="dt" sz="half" idx="10"/>
          </p:nvPr>
        </p:nvSpPr>
        <p:spPr/>
        <p:txBody>
          <a:bodyPr/>
          <a:lstStyle/>
          <a:p>
            <a:fld id="{772723C7-315D-4801-BA24-3302E9B01189}" type="datetimeFigureOut">
              <a:rPr lang="en-AU" smtClean="0"/>
              <a:t>29/11/2022</a:t>
            </a:fld>
            <a:endParaRPr lang="en-AU"/>
          </a:p>
        </p:txBody>
      </p:sp>
      <p:sp>
        <p:nvSpPr>
          <p:cNvPr id="5" name="Footer Placeholder 4">
            <a:extLst>
              <a:ext uri="{FF2B5EF4-FFF2-40B4-BE49-F238E27FC236}">
                <a16:creationId xmlns:a16="http://schemas.microsoft.com/office/drawing/2014/main" id="{85E5AE2D-87C3-40BE-94D0-67F4401A9AA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340E0EF-005B-4689-ABBA-ABA921E961BF}"/>
              </a:ext>
            </a:extLst>
          </p:cNvPr>
          <p:cNvSpPr>
            <a:spLocks noGrp="1"/>
          </p:cNvSpPr>
          <p:nvPr>
            <p:ph type="sldNum" sz="quarter" idx="12"/>
          </p:nvPr>
        </p:nvSpPr>
        <p:spPr/>
        <p:txBody>
          <a:bodyPr/>
          <a:lstStyle/>
          <a:p>
            <a:fld id="{25887FC3-88D8-49D8-8696-A8252BB7B864}" type="slidenum">
              <a:rPr lang="en-AU" smtClean="0"/>
              <a:t>‹#›</a:t>
            </a:fld>
            <a:endParaRPr lang="en-AU"/>
          </a:p>
        </p:txBody>
      </p:sp>
      <p:pic>
        <p:nvPicPr>
          <p:cNvPr id="7" name="Picture 6" descr="NBPU.png">
            <a:extLst>
              <a:ext uri="{FF2B5EF4-FFF2-40B4-BE49-F238E27FC236}">
                <a16:creationId xmlns:a16="http://schemas.microsoft.com/office/drawing/2014/main" id="{9A753971-6B5D-C1EA-05B6-641DDCD245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35746" y="-606915"/>
            <a:ext cx="3117854" cy="3136774"/>
          </a:xfrm>
          <a:prstGeom prst="rect">
            <a:avLst/>
          </a:prstGeom>
        </p:spPr>
      </p:pic>
    </p:spTree>
    <p:extLst>
      <p:ext uri="{BB962C8B-B14F-4D97-AF65-F5344CB8AC3E}">
        <p14:creationId xmlns:p14="http://schemas.microsoft.com/office/powerpoint/2010/main" val="1078480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2362200"/>
            <a:ext cx="9144000" cy="3124200"/>
          </a:xfrm>
          <a:prstGeom prst="rect">
            <a:avLst/>
          </a:prstGeom>
          <a:solidFill>
            <a:srgbClr val="0F74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Arial"/>
            </a:endParaRPr>
          </a:p>
        </p:txBody>
      </p:sp>
      <p:sp>
        <p:nvSpPr>
          <p:cNvPr id="2" name="Holder 2"/>
          <p:cNvSpPr>
            <a:spLocks noGrp="1"/>
          </p:cNvSpPr>
          <p:nvPr>
            <p:ph type="ctrTitle"/>
          </p:nvPr>
        </p:nvSpPr>
        <p:spPr>
          <a:xfrm>
            <a:off x="533400" y="3002381"/>
            <a:ext cx="7391400" cy="507831"/>
          </a:xfrm>
          <a:prstGeom prst="rect">
            <a:avLst/>
          </a:prstGeom>
        </p:spPr>
        <p:txBody>
          <a:bodyPr wrap="square" lIns="0" tIns="0" rIns="0" bIns="0">
            <a:spAutoFit/>
          </a:bodyPr>
          <a:lstStyle>
            <a:lvl1pPr>
              <a:defRPr sz="3300" b="0" i="0">
                <a:solidFill>
                  <a:schemeClr val="bg1"/>
                </a:solidFill>
                <a:latin typeface="+mj-lt"/>
                <a:cs typeface="Arial"/>
              </a:defRPr>
            </a:lvl1pPr>
          </a:lstStyle>
          <a:p>
            <a:r>
              <a:rPr lang="en-GB"/>
              <a:t>Click to edit Master title style</a:t>
            </a:r>
            <a:endParaRPr dirty="0"/>
          </a:p>
        </p:txBody>
      </p:sp>
      <p:sp>
        <p:nvSpPr>
          <p:cNvPr id="3" name="Holder 3"/>
          <p:cNvSpPr>
            <a:spLocks noGrp="1"/>
          </p:cNvSpPr>
          <p:nvPr>
            <p:ph type="subTitle" idx="4"/>
          </p:nvPr>
        </p:nvSpPr>
        <p:spPr>
          <a:xfrm>
            <a:off x="533400" y="3810003"/>
            <a:ext cx="7391400" cy="492443"/>
          </a:xfrm>
          <a:prstGeom prst="rect">
            <a:avLst/>
          </a:prstGeom>
        </p:spPr>
        <p:txBody>
          <a:bodyPr wrap="square" lIns="0" tIns="0" rIns="0" bIns="0">
            <a:spAutoFit/>
          </a:bodyPr>
          <a:lstStyle>
            <a:lvl1pPr>
              <a:defRPr>
                <a:solidFill>
                  <a:srgbClr val="33B5C6"/>
                </a:solidFill>
                <a:latin typeface="+mn-lt"/>
                <a:cs typeface="Arial"/>
              </a:defRPr>
            </a:lvl1pPr>
          </a:lstStyle>
          <a:p>
            <a:r>
              <a:rPr lang="en-GB"/>
              <a:t>Click to edit Master subtitle style</a:t>
            </a:r>
            <a:endParaRPr dirty="0"/>
          </a:p>
        </p:txBody>
      </p:sp>
      <p:sp>
        <p:nvSpPr>
          <p:cNvPr id="4" name="Holder 4"/>
          <p:cNvSpPr>
            <a:spLocks noGrp="1"/>
          </p:cNvSpPr>
          <p:nvPr>
            <p:ph type="ftr" sz="quarter" idx="5"/>
          </p:nvPr>
        </p:nvSpPr>
        <p:spPr/>
        <p:txBody>
          <a:bodyPr lIns="0" tIns="0" rIns="0" bIns="0"/>
          <a:lstStyle>
            <a:lvl1pPr>
              <a:defRPr sz="900" b="0" i="0">
                <a:solidFill>
                  <a:schemeClr val="bg1"/>
                </a:solidFill>
                <a:latin typeface="Calibri"/>
                <a:cs typeface="Calibri"/>
              </a:defRPr>
            </a:lvl1pPr>
          </a:lstStyle>
          <a:p>
            <a:pPr marL="12700">
              <a:lnSpc>
                <a:spcPts val="1240"/>
              </a:lnSpc>
            </a:pPr>
            <a:endParaRPr lang="en-US"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11/29/2022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uk-UA" smtClean="0"/>
              <a:pPr/>
              <a:t>‹#›</a:t>
            </a:fld>
            <a:endParaRPr lang="uk-UA" dirty="0"/>
          </a:p>
        </p:txBody>
      </p:sp>
      <p:pic>
        <p:nvPicPr>
          <p:cNvPr id="9" name="Picture 8"/>
          <p:cNvPicPr>
            <a:picLocks noChangeAspect="1"/>
          </p:cNvPicPr>
          <p:nvPr/>
        </p:nvPicPr>
        <p:blipFill>
          <a:blip r:embed="rId2"/>
          <a:stretch>
            <a:fillRect/>
          </a:stretch>
        </p:blipFill>
        <p:spPr>
          <a:xfrm>
            <a:off x="482601" y="457200"/>
            <a:ext cx="1879600" cy="1409700"/>
          </a:xfrm>
          <a:prstGeom prst="rect">
            <a:avLst/>
          </a:prstGeom>
        </p:spPr>
      </p:pic>
    </p:spTree>
    <p:extLst>
      <p:ext uri="{BB962C8B-B14F-4D97-AF65-F5344CB8AC3E}">
        <p14:creationId xmlns:p14="http://schemas.microsoft.com/office/powerpoint/2010/main" val="775330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0E748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D9FA1-49F0-4326-911A-FF406DAF5172}"/>
              </a:ext>
            </a:extLst>
          </p:cNvPr>
          <p:cNvSpPr>
            <a:spLocks noGrp="1"/>
          </p:cNvSpPr>
          <p:nvPr>
            <p:ph type="title"/>
          </p:nvPr>
        </p:nvSpPr>
        <p:spPr>
          <a:xfrm>
            <a:off x="535941" y="509142"/>
            <a:ext cx="7541260" cy="492443"/>
          </a:xfrm>
        </p:spPr>
        <p:txBody>
          <a:bodyPr/>
          <a:lstStyle>
            <a:lvl1pPr>
              <a:defRPr sz="3200">
                <a:solidFill>
                  <a:schemeClr val="bg1"/>
                </a:solidFill>
                <a:latin typeface="+mj-lt"/>
              </a:defRPr>
            </a:lvl1pPr>
          </a:lstStyle>
          <a:p>
            <a:r>
              <a:rPr lang="en-GB" dirty="0"/>
              <a:t>Click to edit Master title style</a:t>
            </a:r>
            <a:endParaRPr lang="en-AU" dirty="0"/>
          </a:p>
        </p:txBody>
      </p:sp>
      <p:sp>
        <p:nvSpPr>
          <p:cNvPr id="3" name="Content Placeholder 2">
            <a:extLst>
              <a:ext uri="{FF2B5EF4-FFF2-40B4-BE49-F238E27FC236}">
                <a16:creationId xmlns:a16="http://schemas.microsoft.com/office/drawing/2014/main" id="{AA94EA17-E4B4-48D0-8541-6DDD1D974AFD}"/>
              </a:ext>
            </a:extLst>
          </p:cNvPr>
          <p:cNvSpPr>
            <a:spLocks noGrp="1"/>
          </p:cNvSpPr>
          <p:nvPr>
            <p:ph idx="1"/>
          </p:nvPr>
        </p:nvSpPr>
        <p:spPr>
          <a:xfrm>
            <a:off x="535941" y="1412776"/>
            <a:ext cx="7541260" cy="1723549"/>
          </a:xfrm>
        </p:spPr>
        <p:txBody>
          <a:bodyPr/>
          <a:lstStyle>
            <a:lvl1pPr>
              <a:spcAft>
                <a:spcPts val="600"/>
              </a:spcAft>
              <a:defRPr sz="2000">
                <a:solidFill>
                  <a:schemeClr val="bg1"/>
                </a:solidFill>
                <a:latin typeface="+mn-lt"/>
              </a:defRPr>
            </a:lvl1pPr>
            <a:lvl2pPr>
              <a:spcAft>
                <a:spcPts val="600"/>
              </a:spcAft>
              <a:defRPr>
                <a:solidFill>
                  <a:schemeClr val="bg1"/>
                </a:solidFill>
                <a:latin typeface="+mn-lt"/>
              </a:defRPr>
            </a:lvl2pPr>
            <a:lvl3pPr>
              <a:spcAft>
                <a:spcPts val="600"/>
              </a:spcAft>
              <a:defRPr>
                <a:solidFill>
                  <a:schemeClr val="bg1"/>
                </a:solidFill>
                <a:latin typeface="+mn-lt"/>
              </a:defRPr>
            </a:lvl3pPr>
            <a:lvl4pPr>
              <a:spcAft>
                <a:spcPts val="600"/>
              </a:spcAft>
              <a:defRPr>
                <a:solidFill>
                  <a:schemeClr val="bg1"/>
                </a:solidFill>
                <a:latin typeface="+mn-lt"/>
              </a:defRPr>
            </a:lvl4pPr>
            <a:lvl5pPr>
              <a:spcAft>
                <a:spcPts val="600"/>
              </a:spcAft>
              <a:defRPr>
                <a:solidFill>
                  <a:schemeClr val="bg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U" dirty="0"/>
          </a:p>
        </p:txBody>
      </p:sp>
      <p:sp>
        <p:nvSpPr>
          <p:cNvPr id="4" name="Date Placeholder 3">
            <a:extLst>
              <a:ext uri="{FF2B5EF4-FFF2-40B4-BE49-F238E27FC236}">
                <a16:creationId xmlns:a16="http://schemas.microsoft.com/office/drawing/2014/main" id="{32444934-1985-44FD-A6D2-0A27E532775E}"/>
              </a:ext>
            </a:extLst>
          </p:cNvPr>
          <p:cNvSpPr>
            <a:spLocks noGrp="1"/>
          </p:cNvSpPr>
          <p:nvPr>
            <p:ph type="dt" sz="half" idx="10"/>
          </p:nvPr>
        </p:nvSpPr>
        <p:spPr/>
        <p:txBody>
          <a:bodyPr/>
          <a:lstStyle/>
          <a:p>
            <a:fld id="{772723C7-315D-4801-BA24-3302E9B01189}" type="datetimeFigureOut">
              <a:rPr lang="en-AU" smtClean="0"/>
              <a:t>29/11/2022</a:t>
            </a:fld>
            <a:endParaRPr lang="en-AU"/>
          </a:p>
        </p:txBody>
      </p:sp>
      <p:sp>
        <p:nvSpPr>
          <p:cNvPr id="5" name="Footer Placeholder 4">
            <a:extLst>
              <a:ext uri="{FF2B5EF4-FFF2-40B4-BE49-F238E27FC236}">
                <a16:creationId xmlns:a16="http://schemas.microsoft.com/office/drawing/2014/main" id="{85E5AE2D-87C3-40BE-94D0-67F4401A9AA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340E0EF-005B-4689-ABBA-ABA921E961BF}"/>
              </a:ext>
            </a:extLst>
          </p:cNvPr>
          <p:cNvSpPr>
            <a:spLocks noGrp="1"/>
          </p:cNvSpPr>
          <p:nvPr>
            <p:ph type="sldNum" sz="quarter" idx="12"/>
          </p:nvPr>
        </p:nvSpPr>
        <p:spPr/>
        <p:txBody>
          <a:bodyPr/>
          <a:lstStyle/>
          <a:p>
            <a:fld id="{25887FC3-88D8-49D8-8696-A8252BB7B864}" type="slidenum">
              <a:rPr lang="en-AU" smtClean="0"/>
              <a:t>‹#›</a:t>
            </a:fld>
            <a:endParaRPr lang="en-AU"/>
          </a:p>
        </p:txBody>
      </p:sp>
      <p:pic>
        <p:nvPicPr>
          <p:cNvPr id="7" name="Picture 6" descr="NBPU.png">
            <a:extLst>
              <a:ext uri="{FF2B5EF4-FFF2-40B4-BE49-F238E27FC236}">
                <a16:creationId xmlns:a16="http://schemas.microsoft.com/office/drawing/2014/main" id="{9A753971-6B5D-C1EA-05B6-641DDCD245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35746" y="-606915"/>
            <a:ext cx="3117854" cy="3136774"/>
          </a:xfrm>
          <a:prstGeom prst="rect">
            <a:avLst/>
          </a:prstGeom>
        </p:spPr>
      </p:pic>
    </p:spTree>
    <p:extLst>
      <p:ext uri="{BB962C8B-B14F-4D97-AF65-F5344CB8AC3E}">
        <p14:creationId xmlns:p14="http://schemas.microsoft.com/office/powerpoint/2010/main" val="1008206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1718" y="1557868"/>
            <a:ext cx="2862910" cy="1439332"/>
          </a:xfrm>
        </p:spPr>
        <p:txBody>
          <a:bodyPr anchor="b">
            <a:normAutofit/>
          </a:bodyPr>
          <a:lstStyle>
            <a:lvl1pPr algn="l">
              <a:defRPr sz="1800" b="0">
                <a:latin typeface="+mj-lt"/>
              </a:defRPr>
            </a:lvl1pPr>
          </a:lstStyle>
          <a:p>
            <a:r>
              <a:rPr lang="en-GB" dirty="0"/>
              <a:t>Click to edit Master title style</a:t>
            </a:r>
            <a:endParaRPr lang="en-US" dirty="0"/>
          </a:p>
        </p:txBody>
      </p:sp>
      <p:sp>
        <p:nvSpPr>
          <p:cNvPr id="3" name="Content Placeholder 2"/>
          <p:cNvSpPr>
            <a:spLocks noGrp="1"/>
          </p:cNvSpPr>
          <p:nvPr>
            <p:ph idx="1"/>
          </p:nvPr>
        </p:nvSpPr>
        <p:spPr>
          <a:xfrm>
            <a:off x="3606145" y="609601"/>
            <a:ext cx="4627975" cy="5181600"/>
          </a:xfrm>
        </p:spPr>
        <p:txBody>
          <a:bodyPr anchor="ctr">
            <a:normAutofit/>
          </a:bodyPr>
          <a:lstStyle>
            <a:lvl1pPr>
              <a:defRPr>
                <a:latin typeface="+mj-lt"/>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61718" y="2997201"/>
            <a:ext cx="2862910" cy="1845735"/>
          </a:xfrm>
        </p:spPr>
        <p:txBody>
          <a:bodyPr anchor="t">
            <a:normAutofit/>
          </a:bodyPr>
          <a:lstStyle>
            <a:lvl1pPr marL="0" indent="0">
              <a:buNone/>
              <a:defRPr sz="1050">
                <a:latin typeface="+mn-l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dirty="0"/>
              <a:t>Click to edit Master text styles</a:t>
            </a:r>
          </a:p>
        </p:txBody>
      </p:sp>
      <p:sp>
        <p:nvSpPr>
          <p:cNvPr id="5" name="Date Placeholder 4"/>
          <p:cNvSpPr>
            <a:spLocks noGrp="1"/>
          </p:cNvSpPr>
          <p:nvPr>
            <p:ph type="dt" sz="half" idx="10"/>
          </p:nvPr>
        </p:nvSpPr>
        <p:spPr/>
        <p:txBody>
          <a:bodyPr/>
          <a:lstStyle/>
          <a:p>
            <a:fld id="{11EAACC7-3B3F-47D1-959A-EF58926E955E}" type="datetimeFigureOut">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539378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GB" dirty="0"/>
              <a:t>Click to edit Master title style</a:t>
            </a:r>
            <a:endParaRPr lang="en-US" dirty="0"/>
          </a:p>
        </p:txBody>
      </p:sp>
      <p:sp>
        <p:nvSpPr>
          <p:cNvPr id="3" name="Content Placeholder 2"/>
          <p:cNvSpPr>
            <a:spLocks noGrp="1"/>
          </p:cNvSpPr>
          <p:nvPr>
            <p:ph sz="half" idx="1"/>
          </p:nvPr>
        </p:nvSpPr>
        <p:spPr>
          <a:xfrm>
            <a:off x="457201" y="1412776"/>
            <a:ext cx="3813048" cy="3960440"/>
          </a:xfrm>
        </p:spPr>
        <p:txBody>
          <a:bodyPr>
            <a:norm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416553" y="1412778"/>
            <a:ext cx="3813048" cy="3960439"/>
          </a:xfrm>
        </p:spPr>
        <p:txBody>
          <a:bodyPr>
            <a:norm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11/29/2022</a:t>
            </a:fld>
            <a:endParaRPr lang="en-US" dirty="0"/>
          </a:p>
        </p:txBody>
      </p:sp>
      <p:sp>
        <p:nvSpPr>
          <p:cNvPr id="6" name="Footer Placeholder 5"/>
          <p:cNvSpPr>
            <a:spLocks noGrp="1"/>
          </p:cNvSpPr>
          <p:nvPr>
            <p:ph type="ftr" sz="quarter" idx="11"/>
          </p:nvPr>
        </p:nvSpPr>
        <p:spPr/>
        <p:txBody>
          <a:bodyPr/>
          <a:lstStyle/>
          <a:p>
            <a:pPr marL="12700">
              <a:lnSpc>
                <a:spcPts val="1240"/>
              </a:lnSpc>
            </a:pP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uk-UA" smtClean="0"/>
              <a:pPr/>
              <a:t>‹#›</a:t>
            </a:fld>
            <a:endParaRPr lang="uk-UA" dirty="0"/>
          </a:p>
        </p:txBody>
      </p:sp>
    </p:spTree>
    <p:extLst>
      <p:ext uri="{BB962C8B-B14F-4D97-AF65-F5344CB8AC3E}">
        <p14:creationId xmlns:p14="http://schemas.microsoft.com/office/powerpoint/2010/main" val="3087604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2" y="3308581"/>
            <a:ext cx="7772400" cy="1468800"/>
          </a:xfrm>
        </p:spPr>
        <p:txBody>
          <a:bodyPr anchor="b">
            <a:normAutofit/>
          </a:bodyPr>
          <a:lstStyle>
            <a:lvl1pPr algn="l">
              <a:defRPr sz="2400" b="0" cap="all"/>
            </a:lvl1pPr>
          </a:lstStyle>
          <a:p>
            <a:r>
              <a:rPr lang="en-GB"/>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350" cap="all">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180013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5638800"/>
            <a:ext cx="9144000" cy="1219200"/>
          </a:xfrm>
          <a:prstGeom prst="rect">
            <a:avLst/>
          </a:prstGeom>
          <a:solidFill>
            <a:srgbClr val="0F748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Arial"/>
            </a:endParaRPr>
          </a:p>
        </p:txBody>
      </p:sp>
      <p:sp>
        <p:nvSpPr>
          <p:cNvPr id="2" name="Holder 2"/>
          <p:cNvSpPr>
            <a:spLocks noGrp="1"/>
          </p:cNvSpPr>
          <p:nvPr>
            <p:ph type="title"/>
          </p:nvPr>
        </p:nvSpPr>
        <p:spPr>
          <a:xfrm>
            <a:off x="535941" y="509142"/>
            <a:ext cx="7541260" cy="553998"/>
          </a:xfrm>
          <a:prstGeom prst="rect">
            <a:avLst/>
          </a:prstGeom>
        </p:spPr>
        <p:txBody>
          <a:bodyPr wrap="square" lIns="0" tIns="0" rIns="0" bIns="0">
            <a:spAutoFit/>
          </a:bodyPr>
          <a:lstStyle>
            <a:lvl1pPr>
              <a:defRPr sz="3600" b="0" i="0">
                <a:solidFill>
                  <a:srgbClr val="FB4E07"/>
                </a:solidFill>
                <a:latin typeface="Calibri"/>
                <a:cs typeface="Calibri"/>
              </a:defRPr>
            </a:lvl1pPr>
          </a:lstStyle>
          <a:p>
            <a:endParaRPr dirty="0"/>
          </a:p>
        </p:txBody>
      </p:sp>
      <p:sp>
        <p:nvSpPr>
          <p:cNvPr id="3" name="Holder 3"/>
          <p:cNvSpPr>
            <a:spLocks noGrp="1"/>
          </p:cNvSpPr>
          <p:nvPr>
            <p:ph type="body" idx="1"/>
          </p:nvPr>
        </p:nvSpPr>
        <p:spPr>
          <a:xfrm>
            <a:off x="535941" y="2206375"/>
            <a:ext cx="7541260" cy="492443"/>
          </a:xfrm>
          <a:prstGeom prst="rect">
            <a:avLst/>
          </a:prstGeom>
        </p:spPr>
        <p:txBody>
          <a:bodyPr wrap="square" lIns="0" tIns="0" rIns="0" bIns="0">
            <a:spAutoFit/>
          </a:bodyPr>
          <a:lstStyle>
            <a:lvl1pPr>
              <a:defRPr sz="3200" b="0" i="0">
                <a:solidFill>
                  <a:srgbClr val="1E1C11"/>
                </a:solidFill>
                <a:latin typeface="Calibri"/>
                <a:cs typeface="Calibri"/>
              </a:defRPr>
            </a:lvl1pPr>
          </a:lstStyle>
          <a:p>
            <a:endParaRPr dirty="0"/>
          </a:p>
        </p:txBody>
      </p:sp>
      <p:sp>
        <p:nvSpPr>
          <p:cNvPr id="4" name="Holder 4"/>
          <p:cNvSpPr>
            <a:spLocks noGrp="1"/>
          </p:cNvSpPr>
          <p:nvPr>
            <p:ph type="ftr" sz="quarter" idx="5"/>
          </p:nvPr>
        </p:nvSpPr>
        <p:spPr>
          <a:xfrm>
            <a:off x="3723894" y="6464987"/>
            <a:ext cx="1696720" cy="115416"/>
          </a:xfrm>
          <a:prstGeom prst="rect">
            <a:avLst/>
          </a:prstGeom>
        </p:spPr>
        <p:txBody>
          <a:bodyPr wrap="square" lIns="0" tIns="0" rIns="0" bIns="0">
            <a:spAutoFit/>
          </a:bodyPr>
          <a:lstStyle>
            <a:lvl1pPr>
              <a:defRPr sz="750" b="0" i="0">
                <a:solidFill>
                  <a:srgbClr val="BFBFBF"/>
                </a:solidFill>
                <a:latin typeface="+mn-lt"/>
                <a:cs typeface="Arial"/>
              </a:defRPr>
            </a:lvl1pPr>
          </a:lstStyle>
          <a:p>
            <a:pPr marL="12700">
              <a:lnSpc>
                <a:spcPts val="1240"/>
              </a:lnSpc>
            </a:pPr>
            <a:endParaRPr lang="en-US" dirty="0"/>
          </a:p>
        </p:txBody>
      </p:sp>
      <p:sp>
        <p:nvSpPr>
          <p:cNvPr id="5" name="Holder 5"/>
          <p:cNvSpPr>
            <a:spLocks noGrp="1"/>
          </p:cNvSpPr>
          <p:nvPr>
            <p:ph type="dt" sz="half" idx="6"/>
          </p:nvPr>
        </p:nvSpPr>
        <p:spPr>
          <a:xfrm>
            <a:off x="1905000" y="6477000"/>
            <a:ext cx="1645920" cy="115416"/>
          </a:xfrm>
          <a:prstGeom prst="rect">
            <a:avLst/>
          </a:prstGeom>
        </p:spPr>
        <p:txBody>
          <a:bodyPr wrap="square" lIns="0" tIns="0" rIns="0" bIns="0">
            <a:spAutoFit/>
          </a:bodyPr>
          <a:lstStyle>
            <a:lvl1pPr algn="l">
              <a:defRPr sz="750">
                <a:solidFill>
                  <a:schemeClr val="bg1">
                    <a:lumMod val="75000"/>
                  </a:schemeClr>
                </a:solidFill>
              </a:defRPr>
            </a:lvl1pPr>
          </a:lstStyle>
          <a:p>
            <a:fld id="{1D8BD707-D9CF-40AE-B4C6-C98DA3205C09}" type="datetimeFigureOut">
              <a:rPr lang="en-US" smtClean="0"/>
              <a:pPr/>
              <a:t>11/29/2022</a:t>
            </a:fld>
            <a:endParaRPr lang="en-US" dirty="0"/>
          </a:p>
        </p:txBody>
      </p:sp>
      <p:sp>
        <p:nvSpPr>
          <p:cNvPr id="6" name="Holder 6"/>
          <p:cNvSpPr>
            <a:spLocks noGrp="1"/>
          </p:cNvSpPr>
          <p:nvPr>
            <p:ph type="sldNum" sz="quarter" idx="7"/>
          </p:nvPr>
        </p:nvSpPr>
        <p:spPr>
          <a:xfrm>
            <a:off x="5867400" y="6477000"/>
            <a:ext cx="2103120" cy="115416"/>
          </a:xfrm>
          <a:prstGeom prst="rect">
            <a:avLst/>
          </a:prstGeom>
        </p:spPr>
        <p:txBody>
          <a:bodyPr wrap="square" lIns="0" tIns="0" rIns="0" bIns="0">
            <a:spAutoFit/>
          </a:bodyPr>
          <a:lstStyle>
            <a:lvl1pPr algn="r">
              <a:defRPr sz="750">
                <a:solidFill>
                  <a:srgbClr val="BFBFBF"/>
                </a:solidFill>
              </a:defRPr>
            </a:lvl1pPr>
          </a:lstStyle>
          <a:p>
            <a:fld id="{B6F15528-21DE-4FAA-801E-634DDDAF4B2B}" type="slidenum">
              <a:rPr lang="uk-UA" smtClean="0"/>
              <a:pPr/>
              <a:t>‹#›</a:t>
            </a:fld>
            <a:endParaRPr lang="uk-UA" dirty="0"/>
          </a:p>
        </p:txBody>
      </p:sp>
      <p:pic>
        <p:nvPicPr>
          <p:cNvPr id="9" name="Picture 8"/>
          <p:cNvPicPr>
            <a:picLocks noChangeAspect="1"/>
          </p:cNvPicPr>
          <p:nvPr/>
        </p:nvPicPr>
        <p:blipFill>
          <a:blip r:embed="rId9"/>
          <a:stretch>
            <a:fillRect/>
          </a:stretch>
        </p:blipFill>
        <p:spPr>
          <a:xfrm>
            <a:off x="533400" y="5943604"/>
            <a:ext cx="990600" cy="731315"/>
          </a:xfrm>
          <a:prstGeom prst="rect">
            <a:avLst/>
          </a:prstGeom>
        </p:spPr>
      </p:pic>
      <p:sp>
        <p:nvSpPr>
          <p:cNvPr id="7" name="Rectangle 6">
            <a:extLst>
              <a:ext uri="{FF2B5EF4-FFF2-40B4-BE49-F238E27FC236}">
                <a16:creationId xmlns:a16="http://schemas.microsoft.com/office/drawing/2014/main" id="{7F414358-F7C0-83FB-2585-1156505FDC17}"/>
              </a:ext>
            </a:extLst>
          </p:cNvPr>
          <p:cNvSpPr/>
          <p:nvPr userDrawn="1"/>
        </p:nvSpPr>
        <p:spPr>
          <a:xfrm>
            <a:off x="0" y="5638800"/>
            <a:ext cx="9144000" cy="1219200"/>
          </a:xfrm>
          <a:prstGeom prst="rect">
            <a:avLst/>
          </a:prstGeom>
          <a:solidFill>
            <a:srgbClr val="0F748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A8D1EA0-E470-DC91-C507-30ABF2A95B9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533400" y="5943600"/>
            <a:ext cx="990600" cy="731315"/>
          </a:xfrm>
          <a:prstGeom prst="rect">
            <a:avLst/>
          </a:prstGeom>
        </p:spPr>
      </p:pic>
    </p:spTree>
    <p:extLst>
      <p:ext uri="{BB962C8B-B14F-4D97-AF65-F5344CB8AC3E}">
        <p14:creationId xmlns:p14="http://schemas.microsoft.com/office/powerpoint/2010/main" val="158041658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752" r:id="rId4"/>
    <p:sldLayoutId id="2147483678" r:id="rId5"/>
    <p:sldLayoutId id="2147483679" r:id="rId6"/>
    <p:sldLayoutId id="2147483751" r:id="rId7"/>
  </p:sldLayoutIdLst>
  <p:txStyles>
    <p:titleStyle>
      <a:lvl1pPr eaLnBrk="1" hangingPunct="1">
        <a:defRPr b="1">
          <a:solidFill>
            <a:srgbClr val="DD8047"/>
          </a:solidFill>
          <a:latin typeface="+mj-lt"/>
          <a:ea typeface="+mj-ea"/>
          <a:cs typeface="Arial"/>
        </a:defRPr>
      </a:lvl1pPr>
    </p:titleStyle>
    <p:bodyStyle>
      <a:lvl1pPr marL="0" eaLnBrk="1" hangingPunct="1">
        <a:defRPr sz="2100">
          <a:latin typeface="+mn-lt"/>
          <a:ea typeface="+mn-ea"/>
          <a:cs typeface="Arial"/>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bodyStyle>
    <p:otherStyle>
      <a:lvl1pPr marL="0" eaLnBrk="1" hangingPunct="1">
        <a:defRPr>
          <a:latin typeface="+mn-lt"/>
          <a:ea typeface="+mn-ea"/>
          <a:cs typeface="+mn-cs"/>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ideo" Target="https://www.youtube.com/embed/zK0wqQg3SXY?feature=oembed" TargetMode="Externa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862D8-B69F-4636-BA28-540FEEB8AB2A}"/>
              </a:ext>
            </a:extLst>
          </p:cNvPr>
          <p:cNvSpPr>
            <a:spLocks noGrp="1"/>
          </p:cNvSpPr>
          <p:nvPr>
            <p:ph type="ctrTitle"/>
          </p:nvPr>
        </p:nvSpPr>
        <p:spPr>
          <a:xfrm>
            <a:off x="511290" y="3215531"/>
            <a:ext cx="5118720" cy="1506739"/>
          </a:xfrm>
        </p:spPr>
        <p:txBody>
          <a:bodyPr>
            <a:noAutofit/>
          </a:bodyPr>
          <a:lstStyle/>
          <a:p>
            <a:pPr algn="l"/>
            <a:r>
              <a:rPr lang="en-US" sz="3600" b="1" dirty="0"/>
              <a:t>KEEP OUR PLACE A SMOKE-FREE SPACE</a:t>
            </a:r>
            <a:endParaRPr lang="en-AU" sz="3600" b="1" dirty="0"/>
          </a:p>
        </p:txBody>
      </p:sp>
      <p:sp>
        <p:nvSpPr>
          <p:cNvPr id="3" name="Subtitle 2">
            <a:extLst>
              <a:ext uri="{FF2B5EF4-FFF2-40B4-BE49-F238E27FC236}">
                <a16:creationId xmlns:a16="http://schemas.microsoft.com/office/drawing/2014/main" id="{3209F1C6-391B-4065-BDBD-70E0B031E873}"/>
              </a:ext>
            </a:extLst>
          </p:cNvPr>
          <p:cNvSpPr>
            <a:spLocks noGrp="1"/>
          </p:cNvSpPr>
          <p:nvPr>
            <p:ph type="subTitle" idx="4"/>
          </p:nvPr>
        </p:nvSpPr>
        <p:spPr>
          <a:xfrm>
            <a:off x="503176" y="4649856"/>
            <a:ext cx="4932920" cy="492443"/>
          </a:xfrm>
        </p:spPr>
        <p:txBody>
          <a:bodyPr>
            <a:normAutofit fontScale="40000" lnSpcReduction="20000"/>
          </a:bodyPr>
          <a:lstStyle/>
          <a:p>
            <a:pPr algn="l"/>
            <a:r>
              <a:rPr lang="en-US" sz="4500" dirty="0"/>
              <a:t>Why every workplace needs a smoke-free policy</a:t>
            </a:r>
          </a:p>
        </p:txBody>
      </p:sp>
      <p:pic>
        <p:nvPicPr>
          <p:cNvPr id="5" name="Picture 4">
            <a:extLst>
              <a:ext uri="{FF2B5EF4-FFF2-40B4-BE49-F238E27FC236}">
                <a16:creationId xmlns:a16="http://schemas.microsoft.com/office/drawing/2014/main" id="{43B938C9-1A74-4145-8975-D4F64C49E68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630010" y="0"/>
            <a:ext cx="3310967" cy="6542344"/>
          </a:xfrm>
          <a:prstGeom prst="rect">
            <a:avLst/>
          </a:prstGeom>
        </p:spPr>
      </p:pic>
    </p:spTree>
    <p:extLst>
      <p:ext uri="{BB962C8B-B14F-4D97-AF65-F5344CB8AC3E}">
        <p14:creationId xmlns:p14="http://schemas.microsoft.com/office/powerpoint/2010/main" val="2070374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14CDE-5214-6546-A31B-D8FC4BA4169B}"/>
              </a:ext>
            </a:extLst>
          </p:cNvPr>
          <p:cNvSpPr>
            <a:spLocks noGrp="1"/>
          </p:cNvSpPr>
          <p:nvPr>
            <p:ph type="title"/>
          </p:nvPr>
        </p:nvSpPr>
        <p:spPr/>
        <p:txBody>
          <a:bodyPr/>
          <a:lstStyle/>
          <a:p>
            <a:r>
              <a:rPr lang="en-US" dirty="0"/>
              <a:t>Thank you for participating today. </a:t>
            </a:r>
            <a:br>
              <a:rPr lang="en-US" dirty="0"/>
            </a:br>
            <a:r>
              <a:rPr lang="en-US" dirty="0"/>
              <a:t>Any questions or comments?</a:t>
            </a:r>
          </a:p>
        </p:txBody>
      </p:sp>
      <p:sp>
        <p:nvSpPr>
          <p:cNvPr id="4" name="Rectangular Callout 3">
            <a:extLst>
              <a:ext uri="{FF2B5EF4-FFF2-40B4-BE49-F238E27FC236}">
                <a16:creationId xmlns:a16="http://schemas.microsoft.com/office/drawing/2014/main" id="{08FDAECF-97A6-27A1-842A-8BE7DFA93353}"/>
              </a:ext>
            </a:extLst>
          </p:cNvPr>
          <p:cNvSpPr/>
          <p:nvPr/>
        </p:nvSpPr>
        <p:spPr>
          <a:xfrm>
            <a:off x="6277001" y="1252079"/>
            <a:ext cx="1800200" cy="1145582"/>
          </a:xfrm>
          <a:prstGeom prst="wedgeRectCallout">
            <a:avLst>
              <a:gd name="adj1" fmla="val -31921"/>
              <a:gd name="adj2" fmla="val 74799"/>
            </a:avLst>
          </a:prstGeom>
          <a:solidFill>
            <a:srgbClr val="0E748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E943A82-3ED8-548F-EFF0-246C5D5EC9A9}"/>
              </a:ext>
            </a:extLst>
          </p:cNvPr>
          <p:cNvSpPr txBox="1"/>
          <p:nvPr/>
        </p:nvSpPr>
        <p:spPr>
          <a:xfrm>
            <a:off x="7175428" y="1659852"/>
            <a:ext cx="2160240" cy="1569660"/>
          </a:xfrm>
          <a:prstGeom prst="rect">
            <a:avLst/>
          </a:prstGeom>
          <a:noFill/>
        </p:spPr>
        <p:txBody>
          <a:bodyPr wrap="square" rtlCol="0">
            <a:spAutoFit/>
          </a:bodyPr>
          <a:lstStyle/>
          <a:p>
            <a:r>
              <a:rPr lang="en-US" sz="9600" dirty="0">
                <a:solidFill>
                  <a:srgbClr val="0E7481"/>
                </a:solidFill>
              </a:rPr>
              <a:t>?</a:t>
            </a:r>
          </a:p>
        </p:txBody>
      </p:sp>
      <p:sp>
        <p:nvSpPr>
          <p:cNvPr id="7" name="Content Placeholder 6">
            <a:extLst>
              <a:ext uri="{FF2B5EF4-FFF2-40B4-BE49-F238E27FC236}">
                <a16:creationId xmlns:a16="http://schemas.microsoft.com/office/drawing/2014/main" id="{61DA095F-8B94-6344-8363-820957C146A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69092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3EECEA-A01F-5E4C-A338-194EF7D5F248}"/>
              </a:ext>
            </a:extLst>
          </p:cNvPr>
          <p:cNvSpPr>
            <a:spLocks noGrp="1"/>
          </p:cNvSpPr>
          <p:nvPr>
            <p:ph type="title"/>
          </p:nvPr>
        </p:nvSpPr>
        <p:spPr/>
        <p:txBody>
          <a:bodyPr/>
          <a:lstStyle/>
          <a:p>
            <a:r>
              <a:rPr lang="en-US" dirty="0"/>
              <a:t>Acknowledgement</a:t>
            </a:r>
          </a:p>
        </p:txBody>
      </p:sp>
      <p:sp>
        <p:nvSpPr>
          <p:cNvPr id="4" name="Content Placeholder 3">
            <a:extLst>
              <a:ext uri="{FF2B5EF4-FFF2-40B4-BE49-F238E27FC236}">
                <a16:creationId xmlns:a16="http://schemas.microsoft.com/office/drawing/2014/main" id="{7BA4DCF0-3D03-854B-837C-C8E20C6C1096}"/>
              </a:ext>
            </a:extLst>
          </p:cNvPr>
          <p:cNvSpPr>
            <a:spLocks noGrp="1"/>
          </p:cNvSpPr>
          <p:nvPr>
            <p:ph idx="1"/>
          </p:nvPr>
        </p:nvSpPr>
        <p:spPr>
          <a:xfrm>
            <a:off x="535941" y="1412776"/>
            <a:ext cx="7541260" cy="2154436"/>
          </a:xfrm>
        </p:spPr>
        <p:txBody>
          <a:bodyPr/>
          <a:lstStyle/>
          <a:p>
            <a:r>
              <a:rPr lang="en-AU" dirty="0"/>
              <a:t>We acknowledge and respect the traditional custodians whose ancestral lands we are meeting upon here today. We pay our respects to Elders past, present and emerging. We acknowledge the deep feelings of attachment and relationship of Aboriginal and Torres Strait Islander peoples to Country. We also pay respects to the cultural authority of Aboriginal and Torres Strait Islander people visiting/attending from other areas of Australia present here.</a:t>
            </a:r>
          </a:p>
        </p:txBody>
      </p:sp>
    </p:spTree>
    <p:extLst>
      <p:ext uri="{BB962C8B-B14F-4D97-AF65-F5344CB8AC3E}">
        <p14:creationId xmlns:p14="http://schemas.microsoft.com/office/powerpoint/2010/main" val="2757300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1CE9D-550C-834B-BB63-ADE2880E0A94}"/>
              </a:ext>
            </a:extLst>
          </p:cNvPr>
          <p:cNvSpPr>
            <a:spLocks noGrp="1"/>
          </p:cNvSpPr>
          <p:nvPr>
            <p:ph type="title"/>
          </p:nvPr>
        </p:nvSpPr>
        <p:spPr>
          <a:xfrm>
            <a:off x="535941" y="509142"/>
            <a:ext cx="7541260" cy="984885"/>
          </a:xfrm>
        </p:spPr>
        <p:txBody>
          <a:bodyPr/>
          <a:lstStyle/>
          <a:p>
            <a:r>
              <a:rPr lang="en-US" dirty="0"/>
              <a:t>Why </a:t>
            </a:r>
            <a:r>
              <a:rPr lang="en-US"/>
              <a:t>should your </a:t>
            </a:r>
            <a:r>
              <a:rPr lang="en-US" dirty="0"/>
              <a:t>workplace have a</a:t>
            </a:r>
            <a:br>
              <a:rPr lang="en-US" dirty="0"/>
            </a:br>
            <a:r>
              <a:rPr lang="en-US" dirty="0"/>
              <a:t> smoke-free policy ?</a:t>
            </a:r>
          </a:p>
        </p:txBody>
      </p:sp>
      <p:sp>
        <p:nvSpPr>
          <p:cNvPr id="3" name="Content Placeholder 2">
            <a:extLst>
              <a:ext uri="{FF2B5EF4-FFF2-40B4-BE49-F238E27FC236}">
                <a16:creationId xmlns:a16="http://schemas.microsoft.com/office/drawing/2014/main" id="{207F8622-7A72-5B4B-ABD0-485276D8284A}"/>
              </a:ext>
            </a:extLst>
          </p:cNvPr>
          <p:cNvSpPr>
            <a:spLocks noGrp="1"/>
          </p:cNvSpPr>
          <p:nvPr>
            <p:ph idx="1"/>
          </p:nvPr>
        </p:nvSpPr>
        <p:spPr>
          <a:xfrm>
            <a:off x="535941" y="1988840"/>
            <a:ext cx="7541260" cy="1308050"/>
          </a:xfrm>
        </p:spPr>
        <p:txBody>
          <a:bodyPr/>
          <a:lstStyle/>
          <a:p>
            <a:r>
              <a:rPr lang="en-US" sz="2000" dirty="0"/>
              <a:t>A smoke-free workplace ensures you are following the legislation.</a:t>
            </a:r>
          </a:p>
          <a:p>
            <a:r>
              <a:rPr lang="en-US" sz="2000" dirty="0"/>
              <a:t>More importantly, it sends a strong message to the community you are committed to providing a healthy, supportive working environment for all staff, contractors and visitors.</a:t>
            </a:r>
          </a:p>
        </p:txBody>
      </p:sp>
      <p:pic>
        <p:nvPicPr>
          <p:cNvPr id="6" name="Picture 5">
            <a:extLst>
              <a:ext uri="{FF2B5EF4-FFF2-40B4-BE49-F238E27FC236}">
                <a16:creationId xmlns:a16="http://schemas.microsoft.com/office/drawing/2014/main" id="{1F2BEDCB-DDD8-DB41-83DE-F84A7D4DA47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898532" y="3429000"/>
            <a:ext cx="4706519" cy="3128766"/>
          </a:xfrm>
          <a:prstGeom prst="rect">
            <a:avLst/>
          </a:prstGeom>
        </p:spPr>
      </p:pic>
      <p:pic>
        <p:nvPicPr>
          <p:cNvPr id="7" name="Picture 6">
            <a:extLst>
              <a:ext uri="{FF2B5EF4-FFF2-40B4-BE49-F238E27FC236}">
                <a16:creationId xmlns:a16="http://schemas.microsoft.com/office/drawing/2014/main" id="{898C8AC0-E001-C441-9083-D6F598846D0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204755" y="5014129"/>
            <a:ext cx="1674585" cy="1651000"/>
          </a:xfrm>
          <a:prstGeom prst="rect">
            <a:avLst/>
          </a:prstGeom>
        </p:spPr>
      </p:pic>
    </p:spTree>
    <p:extLst>
      <p:ext uri="{BB962C8B-B14F-4D97-AF65-F5344CB8AC3E}">
        <p14:creationId xmlns:p14="http://schemas.microsoft.com/office/powerpoint/2010/main" val="3504201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5FC0C5-6D0E-9D48-9034-CB83181514C9}"/>
              </a:ext>
            </a:extLst>
          </p:cNvPr>
          <p:cNvSpPr>
            <a:spLocks noGrp="1"/>
          </p:cNvSpPr>
          <p:nvPr>
            <p:ph type="title"/>
          </p:nvPr>
        </p:nvSpPr>
        <p:spPr/>
        <p:txBody>
          <a:bodyPr/>
          <a:lstStyle/>
          <a:p>
            <a:r>
              <a:rPr lang="en-US" dirty="0"/>
              <a:t>Benefits of a Smoke-Free Workplace</a:t>
            </a:r>
          </a:p>
        </p:txBody>
      </p:sp>
      <p:sp>
        <p:nvSpPr>
          <p:cNvPr id="4" name="Text Placeholder 3">
            <a:extLst>
              <a:ext uri="{FF2B5EF4-FFF2-40B4-BE49-F238E27FC236}">
                <a16:creationId xmlns:a16="http://schemas.microsoft.com/office/drawing/2014/main" id="{3E1430CB-87CE-4410-97C1-C20CC028750C}"/>
              </a:ext>
            </a:extLst>
          </p:cNvPr>
          <p:cNvSpPr>
            <a:spLocks noGrp="1"/>
          </p:cNvSpPr>
          <p:nvPr>
            <p:ph idx="1"/>
          </p:nvPr>
        </p:nvSpPr>
        <p:spPr>
          <a:xfrm>
            <a:off x="535941" y="1412776"/>
            <a:ext cx="7541260" cy="3816424"/>
          </a:xfrm>
        </p:spPr>
        <p:txBody>
          <a:bodyPr>
            <a:noAutofit/>
          </a:bodyPr>
          <a:lstStyle/>
          <a:p>
            <a:r>
              <a:rPr lang="en-US" dirty="0">
                <a:solidFill>
                  <a:schemeClr val="tx1"/>
                </a:solidFill>
              </a:rPr>
              <a:t>Creates an environment that:</a:t>
            </a:r>
          </a:p>
          <a:p>
            <a:pPr marL="342900" indent="-342900">
              <a:buFont typeface="Wingdings" pitchFamily="2" charset="2"/>
              <a:buChar char="ü"/>
            </a:pPr>
            <a:r>
              <a:rPr lang="en-US" dirty="0">
                <a:solidFill>
                  <a:schemeClr val="tx1"/>
                </a:solidFill>
              </a:rPr>
              <a:t>de-</a:t>
            </a:r>
            <a:r>
              <a:rPr lang="en-US" dirty="0" err="1">
                <a:solidFill>
                  <a:schemeClr val="tx1"/>
                </a:solidFill>
              </a:rPr>
              <a:t>normalises</a:t>
            </a:r>
            <a:r>
              <a:rPr lang="en-US" dirty="0">
                <a:solidFill>
                  <a:schemeClr val="tx1"/>
                </a:solidFill>
              </a:rPr>
              <a:t> smoking</a:t>
            </a:r>
          </a:p>
          <a:p>
            <a:pPr marL="374650" indent="-374650">
              <a:buFont typeface="Wingdings" panose="05000000000000000000" pitchFamily="2" charset="2"/>
              <a:buChar char="ü"/>
            </a:pPr>
            <a:r>
              <a:rPr lang="en-US" dirty="0">
                <a:solidFill>
                  <a:schemeClr val="tx1"/>
                </a:solidFill>
              </a:rPr>
              <a:t>is more supportive for people trying to quit</a:t>
            </a:r>
          </a:p>
          <a:p>
            <a:pPr marL="374650" indent="-374650">
              <a:buFont typeface="Wingdings" panose="05000000000000000000" pitchFamily="2" charset="2"/>
              <a:buChar char="ü"/>
            </a:pPr>
            <a:r>
              <a:rPr lang="en-US" dirty="0">
                <a:solidFill>
                  <a:schemeClr val="tx1"/>
                </a:solidFill>
              </a:rPr>
              <a:t>encourages those who do smoke to make a quit attempt</a:t>
            </a:r>
          </a:p>
          <a:p>
            <a:pPr marL="415925" indent="-415925">
              <a:buFont typeface="Wingdings" panose="05000000000000000000" pitchFamily="2" charset="2"/>
              <a:buChar char="ü"/>
            </a:pPr>
            <a:r>
              <a:rPr lang="en-US" dirty="0">
                <a:solidFill>
                  <a:schemeClr val="tx1"/>
                </a:solidFill>
              </a:rPr>
              <a:t>improves health and safety for everyone, including people who don’t smoke.</a:t>
            </a:r>
          </a:p>
          <a:p>
            <a:r>
              <a:rPr lang="en-US" dirty="0">
                <a:solidFill>
                  <a:schemeClr val="tx1"/>
                </a:solidFill>
              </a:rPr>
              <a:t>A smoke-free workplace is a space where </a:t>
            </a:r>
            <a:br>
              <a:rPr lang="en-US" dirty="0">
                <a:solidFill>
                  <a:schemeClr val="tx1"/>
                </a:solidFill>
              </a:rPr>
            </a:br>
            <a:r>
              <a:rPr lang="en-US" dirty="0">
                <a:solidFill>
                  <a:schemeClr val="tx1"/>
                </a:solidFill>
              </a:rPr>
              <a:t>more people achieve long-term smoking cessation.</a:t>
            </a:r>
            <a:endParaRPr lang="en-AU" b="1" dirty="0">
              <a:solidFill>
                <a:schemeClr val="tx1"/>
              </a:solidFill>
            </a:endParaRPr>
          </a:p>
        </p:txBody>
      </p:sp>
      <p:pic>
        <p:nvPicPr>
          <p:cNvPr id="5" name="Picture 4">
            <a:extLst>
              <a:ext uri="{FF2B5EF4-FFF2-40B4-BE49-F238E27FC236}">
                <a16:creationId xmlns:a16="http://schemas.microsoft.com/office/drawing/2014/main" id="{9CAB78AF-06E4-F946-98F4-9CFAE09F8E1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594346" y="3427986"/>
            <a:ext cx="1475121" cy="3062481"/>
          </a:xfrm>
          <a:prstGeom prst="rect">
            <a:avLst/>
          </a:prstGeom>
        </p:spPr>
      </p:pic>
    </p:spTree>
    <p:extLst>
      <p:ext uri="{BB962C8B-B14F-4D97-AF65-F5344CB8AC3E}">
        <p14:creationId xmlns:p14="http://schemas.microsoft.com/office/powerpoint/2010/main" val="3481733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4C5E09-AEAD-F54C-9079-2516434AD5D4}"/>
              </a:ext>
            </a:extLst>
          </p:cNvPr>
          <p:cNvSpPr>
            <a:spLocks noGrp="1"/>
          </p:cNvSpPr>
          <p:nvPr>
            <p:ph type="title"/>
          </p:nvPr>
        </p:nvSpPr>
        <p:spPr>
          <a:xfrm>
            <a:off x="535941" y="509142"/>
            <a:ext cx="7541260" cy="553998"/>
          </a:xfrm>
        </p:spPr>
        <p:txBody>
          <a:bodyPr/>
          <a:lstStyle/>
          <a:p>
            <a:r>
              <a:rPr lang="en-US" dirty="0"/>
              <a:t>The Effects of Smoking</a:t>
            </a:r>
          </a:p>
        </p:txBody>
      </p:sp>
      <p:sp>
        <p:nvSpPr>
          <p:cNvPr id="5" name="Content Placeholder 4">
            <a:extLst>
              <a:ext uri="{FF2B5EF4-FFF2-40B4-BE49-F238E27FC236}">
                <a16:creationId xmlns:a16="http://schemas.microsoft.com/office/drawing/2014/main" id="{7B8B6166-B656-7245-B35A-E64DAD072ED0}"/>
              </a:ext>
            </a:extLst>
          </p:cNvPr>
          <p:cNvSpPr>
            <a:spLocks noGrp="1"/>
          </p:cNvSpPr>
          <p:nvPr>
            <p:ph idx="1"/>
          </p:nvPr>
        </p:nvSpPr>
        <p:spPr/>
        <p:txBody>
          <a:bodyPr/>
          <a:lstStyle/>
          <a:p>
            <a:pPr marL="342900" indent="-342900">
              <a:buFont typeface="Arial" panose="020B0604020202020204" pitchFamily="34" charset="0"/>
              <a:buChar char="•"/>
            </a:pPr>
            <a:r>
              <a:rPr lang="en-AU" dirty="0"/>
              <a:t>Smoking, and exposure to second-hand smoke, increases the risk of cancer, heart disease and stroke and can make some chronic illnesses worse (e.g., asthma and diabetes);</a:t>
            </a:r>
          </a:p>
          <a:p>
            <a:pPr marL="342900" indent="-342900">
              <a:buFont typeface="Arial" panose="020B0604020202020204" pitchFamily="34" charset="0"/>
              <a:buChar char="•"/>
            </a:pPr>
            <a:r>
              <a:rPr lang="en-AU" dirty="0"/>
              <a:t>People who smoke are more likely to have illness-related time off work than those who don’t;</a:t>
            </a:r>
          </a:p>
          <a:p>
            <a:pPr marL="342900" indent="-342900">
              <a:buFont typeface="Arial" panose="020B0604020202020204" pitchFamily="34" charset="0"/>
              <a:buChar char="•"/>
            </a:pPr>
            <a:r>
              <a:rPr lang="en-AU" dirty="0"/>
              <a:t>Workplaces may also experience reduced productivity due to long or frequent smoke breaks;</a:t>
            </a:r>
          </a:p>
          <a:p>
            <a:pPr marL="342900" indent="-342900">
              <a:buFont typeface="Arial" panose="020B0604020202020204" pitchFamily="34" charset="0"/>
              <a:buChar char="•"/>
            </a:pPr>
            <a:r>
              <a:rPr lang="en-AU" dirty="0"/>
              <a:t>Smoking also affects the environment: cigarette butts are the most abundant form of plastic waste in the world.</a:t>
            </a:r>
          </a:p>
        </p:txBody>
      </p:sp>
      <p:pic>
        <p:nvPicPr>
          <p:cNvPr id="7" name="Picture 6">
            <a:extLst>
              <a:ext uri="{FF2B5EF4-FFF2-40B4-BE49-F238E27FC236}">
                <a16:creationId xmlns:a16="http://schemas.microsoft.com/office/drawing/2014/main" id="{473B3EEB-BFDF-F54E-86EF-A08A815970B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14918" y="4644633"/>
            <a:ext cx="2555468" cy="1926823"/>
          </a:xfrm>
          <a:prstGeom prst="rect">
            <a:avLst/>
          </a:prstGeom>
        </p:spPr>
      </p:pic>
    </p:spTree>
    <p:extLst>
      <p:ext uri="{BB962C8B-B14F-4D97-AF65-F5344CB8AC3E}">
        <p14:creationId xmlns:p14="http://schemas.microsoft.com/office/powerpoint/2010/main" val="98892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BC82B-251A-4987-899F-4F1222B26F66}"/>
              </a:ext>
            </a:extLst>
          </p:cNvPr>
          <p:cNvSpPr>
            <a:spLocks noGrp="1"/>
          </p:cNvSpPr>
          <p:nvPr>
            <p:ph type="title"/>
          </p:nvPr>
        </p:nvSpPr>
        <p:spPr/>
        <p:txBody>
          <a:bodyPr/>
          <a:lstStyle/>
          <a:p>
            <a:pPr algn="l"/>
            <a:r>
              <a:rPr lang="en-US" dirty="0"/>
              <a:t>What we do</a:t>
            </a:r>
            <a:endParaRPr lang="en-AU" dirty="0"/>
          </a:p>
        </p:txBody>
      </p:sp>
      <p:sp>
        <p:nvSpPr>
          <p:cNvPr id="4" name="Content Placeholder 3">
            <a:extLst>
              <a:ext uri="{FF2B5EF4-FFF2-40B4-BE49-F238E27FC236}">
                <a16:creationId xmlns:a16="http://schemas.microsoft.com/office/drawing/2014/main" id="{815B3C71-C211-FC4D-BBE0-CDCB88FBE9AA}"/>
              </a:ext>
            </a:extLst>
          </p:cNvPr>
          <p:cNvSpPr>
            <a:spLocks noGrp="1"/>
          </p:cNvSpPr>
          <p:nvPr>
            <p:ph idx="1"/>
          </p:nvPr>
        </p:nvSpPr>
        <p:spPr>
          <a:xfrm>
            <a:off x="535941" y="1412776"/>
            <a:ext cx="7541260" cy="2416046"/>
          </a:xfrm>
        </p:spPr>
        <p:txBody>
          <a:bodyPr/>
          <a:lstStyle/>
          <a:p>
            <a:pPr marL="342900" indent="-342900">
              <a:buFont typeface="Arial" panose="020B0604020202020204" pitchFamily="34" charset="0"/>
              <a:buChar char="•"/>
            </a:pPr>
            <a:r>
              <a:rPr lang="en-US" dirty="0">
                <a:solidFill>
                  <a:schemeClr val="tx1"/>
                </a:solidFill>
              </a:rPr>
              <a:t>Work with you to develop/update your smoke-free workplace policy</a:t>
            </a:r>
          </a:p>
          <a:p>
            <a:pPr marL="342900" indent="-342900">
              <a:buFont typeface="Arial" panose="020B0604020202020204" pitchFamily="34" charset="0"/>
              <a:buChar char="•"/>
            </a:pPr>
            <a:r>
              <a:rPr lang="en-US" dirty="0">
                <a:solidFill>
                  <a:schemeClr val="tx1"/>
                </a:solidFill>
              </a:rPr>
              <a:t>Support you to implement the policy by:</a:t>
            </a:r>
          </a:p>
          <a:p>
            <a:pPr marL="685800" lvl="1" indent="-342900" algn="l">
              <a:buFont typeface="Arial" panose="020B0604020202020204" pitchFamily="34" charset="0"/>
              <a:buChar char="•"/>
            </a:pPr>
            <a:r>
              <a:rPr lang="en-US" dirty="0">
                <a:solidFill>
                  <a:schemeClr val="tx1"/>
                </a:solidFill>
              </a:rPr>
              <a:t>undertaking an environmental scan </a:t>
            </a:r>
          </a:p>
          <a:p>
            <a:pPr marL="685800" lvl="1" indent="-342900" algn="l">
              <a:buFont typeface="Arial" panose="020B0604020202020204" pitchFamily="34" charset="0"/>
              <a:buChar char="•"/>
            </a:pPr>
            <a:r>
              <a:rPr lang="en-US" dirty="0">
                <a:solidFill>
                  <a:schemeClr val="tx1"/>
                </a:solidFill>
              </a:rPr>
              <a:t>consulting with staff</a:t>
            </a:r>
          </a:p>
          <a:p>
            <a:pPr marL="685800" lvl="1" indent="-342900" algn="l">
              <a:buFont typeface="Arial" panose="020B0604020202020204" pitchFamily="34" charset="0"/>
              <a:buChar char="•"/>
            </a:pPr>
            <a:r>
              <a:rPr lang="en-US" dirty="0">
                <a:solidFill>
                  <a:schemeClr val="tx1"/>
                </a:solidFill>
              </a:rPr>
              <a:t>delivering educational workshops </a:t>
            </a:r>
          </a:p>
          <a:p>
            <a:pPr marL="685800" lvl="1" indent="-342900" algn="l">
              <a:buFont typeface="Arial" panose="020B0604020202020204" pitchFamily="34" charset="0"/>
              <a:buChar char="•"/>
            </a:pPr>
            <a:r>
              <a:rPr lang="en-US" dirty="0">
                <a:solidFill>
                  <a:schemeClr val="tx1"/>
                </a:solidFill>
              </a:rPr>
              <a:t>providing culturally sensitive and tailored resources.</a:t>
            </a:r>
          </a:p>
        </p:txBody>
      </p:sp>
      <p:pic>
        <p:nvPicPr>
          <p:cNvPr id="7" name="Picture 6">
            <a:extLst>
              <a:ext uri="{FF2B5EF4-FFF2-40B4-BE49-F238E27FC236}">
                <a16:creationId xmlns:a16="http://schemas.microsoft.com/office/drawing/2014/main" id="{ACD2E437-B320-9F43-BD43-8DA8C6243D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7824" y="3861048"/>
            <a:ext cx="5607045" cy="3626862"/>
          </a:xfrm>
          <a:prstGeom prst="rect">
            <a:avLst/>
          </a:prstGeom>
        </p:spPr>
      </p:pic>
    </p:spTree>
    <p:extLst>
      <p:ext uri="{BB962C8B-B14F-4D97-AF65-F5344CB8AC3E}">
        <p14:creationId xmlns:p14="http://schemas.microsoft.com/office/powerpoint/2010/main" val="1071572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BF317D-42C2-C244-AF31-D4CAB09A2798}"/>
              </a:ext>
            </a:extLst>
          </p:cNvPr>
          <p:cNvSpPr>
            <a:spLocks noGrp="1"/>
          </p:cNvSpPr>
          <p:nvPr>
            <p:ph type="title"/>
          </p:nvPr>
        </p:nvSpPr>
        <p:spPr/>
        <p:txBody>
          <a:bodyPr/>
          <a:lstStyle/>
          <a:p>
            <a:r>
              <a:rPr lang="en-US" sz="3200" dirty="0"/>
              <a:t>Activity: your workplace and smoking</a:t>
            </a:r>
          </a:p>
        </p:txBody>
      </p:sp>
      <p:sp>
        <p:nvSpPr>
          <p:cNvPr id="5" name="Content Placeholder 4">
            <a:extLst>
              <a:ext uri="{FF2B5EF4-FFF2-40B4-BE49-F238E27FC236}">
                <a16:creationId xmlns:a16="http://schemas.microsoft.com/office/drawing/2014/main" id="{37B991D8-9E47-2E45-B7B3-49D880EF84ED}"/>
              </a:ext>
            </a:extLst>
          </p:cNvPr>
          <p:cNvSpPr>
            <a:spLocks noGrp="1"/>
          </p:cNvSpPr>
          <p:nvPr>
            <p:ph idx="1"/>
          </p:nvPr>
        </p:nvSpPr>
        <p:spPr>
          <a:xfrm>
            <a:off x="535941" y="1412776"/>
            <a:ext cx="7541260" cy="2866810"/>
          </a:xfrm>
        </p:spPr>
        <p:txBody>
          <a:bodyPr/>
          <a:lstStyle/>
          <a:p>
            <a:pPr marL="314325" indent="-290513">
              <a:lnSpc>
                <a:spcPct val="150000"/>
              </a:lnSpc>
              <a:buFont typeface="+mj-lt"/>
              <a:buAutoNum type="arabicPeriod"/>
            </a:pPr>
            <a:r>
              <a:rPr lang="en-US" dirty="0"/>
              <a:t>Do you have a smoke-free workplace policy? </a:t>
            </a:r>
            <a:br>
              <a:rPr lang="en-US" dirty="0"/>
            </a:br>
            <a:r>
              <a:rPr lang="en-US" dirty="0"/>
              <a:t>If yes, how effective is it?</a:t>
            </a:r>
          </a:p>
          <a:p>
            <a:pPr marL="314325" indent="-290513">
              <a:lnSpc>
                <a:spcPct val="150000"/>
              </a:lnSpc>
              <a:buFont typeface="+mj-lt"/>
              <a:buAutoNum type="arabicPeriod"/>
            </a:pPr>
            <a:r>
              <a:rPr lang="en-US" dirty="0"/>
              <a:t>Are there any barriers to creating a smoke-free workplace for your </a:t>
            </a:r>
            <a:r>
              <a:rPr lang="en-US" dirty="0" err="1"/>
              <a:t>organisation</a:t>
            </a:r>
            <a:r>
              <a:rPr lang="en-US" dirty="0"/>
              <a:t>? </a:t>
            </a:r>
          </a:p>
          <a:p>
            <a:pPr marL="314325" indent="-290513">
              <a:lnSpc>
                <a:spcPct val="150000"/>
              </a:lnSpc>
              <a:buFont typeface="+mj-lt"/>
              <a:buAutoNum type="arabicPeriod"/>
            </a:pPr>
            <a:r>
              <a:rPr lang="en-US" dirty="0"/>
              <a:t>What would help you to successfully implement a smoke-free policy in your </a:t>
            </a:r>
            <a:r>
              <a:rPr lang="en-US" dirty="0" err="1"/>
              <a:t>organisation</a:t>
            </a:r>
            <a:r>
              <a:rPr lang="en-US" dirty="0"/>
              <a:t>? </a:t>
            </a:r>
          </a:p>
        </p:txBody>
      </p:sp>
    </p:spTree>
    <p:extLst>
      <p:ext uri="{BB962C8B-B14F-4D97-AF65-F5344CB8AC3E}">
        <p14:creationId xmlns:p14="http://schemas.microsoft.com/office/powerpoint/2010/main" val="1255453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3A12E7-DE2C-D34E-B4F2-79E17B8D92E4}"/>
              </a:ext>
            </a:extLst>
          </p:cNvPr>
          <p:cNvSpPr>
            <a:spLocks noGrp="1"/>
          </p:cNvSpPr>
          <p:nvPr>
            <p:ph type="title"/>
          </p:nvPr>
        </p:nvSpPr>
        <p:spPr/>
        <p:txBody>
          <a:bodyPr/>
          <a:lstStyle/>
          <a:p>
            <a:r>
              <a:rPr lang="en-US" dirty="0"/>
              <a:t>Next Steps</a:t>
            </a:r>
          </a:p>
        </p:txBody>
      </p:sp>
      <p:sp>
        <p:nvSpPr>
          <p:cNvPr id="6" name="Rectangle 5">
            <a:extLst>
              <a:ext uri="{FF2B5EF4-FFF2-40B4-BE49-F238E27FC236}">
                <a16:creationId xmlns:a16="http://schemas.microsoft.com/office/drawing/2014/main" id="{0C22CE0E-9E0C-CA4A-9D8B-82EB01F49EDE}"/>
              </a:ext>
            </a:extLst>
          </p:cNvPr>
          <p:cNvSpPr/>
          <p:nvPr/>
        </p:nvSpPr>
        <p:spPr>
          <a:xfrm>
            <a:off x="2555775" y="1500653"/>
            <a:ext cx="5445226" cy="307777"/>
          </a:xfrm>
          <a:prstGeom prst="rect">
            <a:avLst/>
          </a:prstGeom>
        </p:spPr>
        <p:txBody>
          <a:bodyPr wrap="square">
            <a:spAutoFit/>
          </a:bodyPr>
          <a:lstStyle/>
          <a:p>
            <a:pPr lvl="0"/>
            <a:r>
              <a:rPr lang="en-GB" sz="1400" dirty="0"/>
              <a:t>Work together to develop a plan and timeline</a:t>
            </a:r>
          </a:p>
        </p:txBody>
      </p:sp>
      <p:sp>
        <p:nvSpPr>
          <p:cNvPr id="9" name="Round Same-side Corner of Rectangle 8">
            <a:extLst>
              <a:ext uri="{FF2B5EF4-FFF2-40B4-BE49-F238E27FC236}">
                <a16:creationId xmlns:a16="http://schemas.microsoft.com/office/drawing/2014/main" id="{91BB38F5-C83C-A84A-9510-931E857CB8AF}"/>
              </a:ext>
            </a:extLst>
          </p:cNvPr>
          <p:cNvSpPr/>
          <p:nvPr/>
        </p:nvSpPr>
        <p:spPr>
          <a:xfrm rot="5400000">
            <a:off x="4810337" y="-1292027"/>
            <a:ext cx="504055" cy="5877274"/>
          </a:xfrm>
          <a:prstGeom prst="round2SameRect">
            <a:avLst/>
          </a:prstGeom>
          <a:noFill/>
          <a:ln>
            <a:solidFill>
              <a:srgbClr val="0E74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78AC05F-3C10-B144-8A2D-D3EA58F4E0F2}"/>
              </a:ext>
            </a:extLst>
          </p:cNvPr>
          <p:cNvSpPr/>
          <p:nvPr/>
        </p:nvSpPr>
        <p:spPr>
          <a:xfrm>
            <a:off x="2555776" y="2276508"/>
            <a:ext cx="5445226" cy="307777"/>
          </a:xfrm>
          <a:prstGeom prst="rect">
            <a:avLst/>
          </a:prstGeom>
        </p:spPr>
        <p:txBody>
          <a:bodyPr wrap="square">
            <a:spAutoFit/>
          </a:bodyPr>
          <a:lstStyle/>
          <a:p>
            <a:pPr lvl="0"/>
            <a:r>
              <a:rPr lang="en-GB" sz="1400" dirty="0"/>
              <a:t>Check the local and organisational tobacco control context</a:t>
            </a:r>
          </a:p>
        </p:txBody>
      </p:sp>
      <p:sp>
        <p:nvSpPr>
          <p:cNvPr id="14" name="Round Same-side Corner of Rectangle 13">
            <a:extLst>
              <a:ext uri="{FF2B5EF4-FFF2-40B4-BE49-F238E27FC236}">
                <a16:creationId xmlns:a16="http://schemas.microsoft.com/office/drawing/2014/main" id="{6598161F-B391-BC47-8C16-AADFC70C7D54}"/>
              </a:ext>
            </a:extLst>
          </p:cNvPr>
          <p:cNvSpPr/>
          <p:nvPr/>
        </p:nvSpPr>
        <p:spPr>
          <a:xfrm rot="5400000">
            <a:off x="4810338" y="-516172"/>
            <a:ext cx="504055" cy="5877274"/>
          </a:xfrm>
          <a:prstGeom prst="round2SameRect">
            <a:avLst/>
          </a:prstGeom>
          <a:noFill/>
          <a:ln>
            <a:solidFill>
              <a:srgbClr val="0E74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8D1BE11-B1A1-7A47-81E4-D9409D9A192B}"/>
              </a:ext>
            </a:extLst>
          </p:cNvPr>
          <p:cNvSpPr/>
          <p:nvPr/>
        </p:nvSpPr>
        <p:spPr>
          <a:xfrm>
            <a:off x="2555777" y="3066218"/>
            <a:ext cx="5445226" cy="307777"/>
          </a:xfrm>
          <a:prstGeom prst="rect">
            <a:avLst/>
          </a:prstGeom>
        </p:spPr>
        <p:txBody>
          <a:bodyPr wrap="square">
            <a:spAutoFit/>
          </a:bodyPr>
          <a:lstStyle/>
          <a:p>
            <a:r>
              <a:rPr lang="en-AU" sz="1400" dirty="0">
                <a:solidFill>
                  <a:srgbClr val="211D1E"/>
                </a:solidFill>
                <a:latin typeface="Univers" pitchFamily="2" charset="0"/>
              </a:rPr>
              <a:t>Run a change workshop with staff</a:t>
            </a:r>
          </a:p>
        </p:txBody>
      </p:sp>
      <p:sp>
        <p:nvSpPr>
          <p:cNvPr id="17" name="Round Same-side Corner of Rectangle 16">
            <a:extLst>
              <a:ext uri="{FF2B5EF4-FFF2-40B4-BE49-F238E27FC236}">
                <a16:creationId xmlns:a16="http://schemas.microsoft.com/office/drawing/2014/main" id="{5EED8004-690C-AC42-9E29-DA51141D3BD0}"/>
              </a:ext>
            </a:extLst>
          </p:cNvPr>
          <p:cNvSpPr/>
          <p:nvPr/>
        </p:nvSpPr>
        <p:spPr>
          <a:xfrm rot="5400000">
            <a:off x="4810339" y="273538"/>
            <a:ext cx="504055" cy="5877274"/>
          </a:xfrm>
          <a:prstGeom prst="round2SameRect">
            <a:avLst/>
          </a:prstGeom>
          <a:noFill/>
          <a:ln>
            <a:solidFill>
              <a:srgbClr val="0E74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64A4FE8-60A5-F848-ABAB-55CB05FA8811}"/>
              </a:ext>
            </a:extLst>
          </p:cNvPr>
          <p:cNvSpPr/>
          <p:nvPr/>
        </p:nvSpPr>
        <p:spPr>
          <a:xfrm>
            <a:off x="2555777" y="3883637"/>
            <a:ext cx="5445226" cy="307777"/>
          </a:xfrm>
          <a:prstGeom prst="rect">
            <a:avLst/>
          </a:prstGeom>
        </p:spPr>
        <p:txBody>
          <a:bodyPr wrap="square">
            <a:spAutoFit/>
          </a:bodyPr>
          <a:lstStyle/>
          <a:p>
            <a:r>
              <a:rPr lang="en-AU" sz="1400" dirty="0">
                <a:solidFill>
                  <a:srgbClr val="211D1E"/>
                </a:solidFill>
                <a:latin typeface="Univers" pitchFamily="2" charset="0"/>
              </a:rPr>
              <a:t>Put the new policy into action</a:t>
            </a:r>
          </a:p>
        </p:txBody>
      </p:sp>
      <p:sp>
        <p:nvSpPr>
          <p:cNvPr id="20" name="Round Same-side Corner of Rectangle 19">
            <a:extLst>
              <a:ext uri="{FF2B5EF4-FFF2-40B4-BE49-F238E27FC236}">
                <a16:creationId xmlns:a16="http://schemas.microsoft.com/office/drawing/2014/main" id="{03F7B4C1-BD6B-1246-8AA9-5A905F72CC62}"/>
              </a:ext>
            </a:extLst>
          </p:cNvPr>
          <p:cNvSpPr/>
          <p:nvPr/>
        </p:nvSpPr>
        <p:spPr>
          <a:xfrm rot="5400000">
            <a:off x="4810339" y="1090957"/>
            <a:ext cx="504055" cy="5877274"/>
          </a:xfrm>
          <a:prstGeom prst="round2SameRect">
            <a:avLst/>
          </a:prstGeom>
          <a:noFill/>
          <a:ln>
            <a:solidFill>
              <a:srgbClr val="0E74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B86E288-14F3-5048-BD9E-1C84B0EB3BB7}"/>
              </a:ext>
            </a:extLst>
          </p:cNvPr>
          <p:cNvSpPr/>
          <p:nvPr/>
        </p:nvSpPr>
        <p:spPr>
          <a:xfrm>
            <a:off x="2555777" y="4687202"/>
            <a:ext cx="5445226" cy="307777"/>
          </a:xfrm>
          <a:prstGeom prst="rect">
            <a:avLst/>
          </a:prstGeom>
        </p:spPr>
        <p:txBody>
          <a:bodyPr wrap="square">
            <a:spAutoFit/>
          </a:bodyPr>
          <a:lstStyle/>
          <a:p>
            <a:r>
              <a:rPr lang="en-AU" sz="1400" dirty="0">
                <a:solidFill>
                  <a:srgbClr val="211D1E"/>
                </a:solidFill>
                <a:latin typeface="Univers" pitchFamily="2" charset="0"/>
              </a:rPr>
              <a:t>Review and update the policy annually</a:t>
            </a:r>
          </a:p>
        </p:txBody>
      </p:sp>
      <p:sp>
        <p:nvSpPr>
          <p:cNvPr id="23" name="Round Same-side Corner of Rectangle 22">
            <a:extLst>
              <a:ext uri="{FF2B5EF4-FFF2-40B4-BE49-F238E27FC236}">
                <a16:creationId xmlns:a16="http://schemas.microsoft.com/office/drawing/2014/main" id="{7DA4201C-E919-A24E-B14D-61DC78D34A02}"/>
              </a:ext>
            </a:extLst>
          </p:cNvPr>
          <p:cNvSpPr/>
          <p:nvPr/>
        </p:nvSpPr>
        <p:spPr>
          <a:xfrm rot="5400000">
            <a:off x="4810339" y="1894522"/>
            <a:ext cx="504055" cy="5877274"/>
          </a:xfrm>
          <a:prstGeom prst="round2SameRect">
            <a:avLst/>
          </a:prstGeom>
          <a:noFill/>
          <a:ln>
            <a:solidFill>
              <a:srgbClr val="0E74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ff-page Connector 4">
            <a:extLst>
              <a:ext uri="{FF2B5EF4-FFF2-40B4-BE49-F238E27FC236}">
                <a16:creationId xmlns:a16="http://schemas.microsoft.com/office/drawing/2014/main" id="{ADCEB5C5-21A0-BB43-9399-DB42F0C6CAC5}"/>
              </a:ext>
            </a:extLst>
          </p:cNvPr>
          <p:cNvSpPr/>
          <p:nvPr/>
        </p:nvSpPr>
        <p:spPr>
          <a:xfrm>
            <a:off x="457201" y="1322571"/>
            <a:ext cx="1988798" cy="792088"/>
          </a:xfrm>
          <a:prstGeom prst="flowChartOffpageConnector">
            <a:avLst/>
          </a:prstGeom>
          <a:solidFill>
            <a:srgbClr val="0E7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t>Engagement</a:t>
            </a:r>
            <a:endParaRPr lang="en-AU" sz="1400" dirty="0"/>
          </a:p>
        </p:txBody>
      </p:sp>
      <p:sp>
        <p:nvSpPr>
          <p:cNvPr id="12" name="Off-page Connector 11">
            <a:extLst>
              <a:ext uri="{FF2B5EF4-FFF2-40B4-BE49-F238E27FC236}">
                <a16:creationId xmlns:a16="http://schemas.microsoft.com/office/drawing/2014/main" id="{93B2A680-6609-FB49-BDB2-ABACFCAAD391}"/>
              </a:ext>
            </a:extLst>
          </p:cNvPr>
          <p:cNvSpPr/>
          <p:nvPr/>
        </p:nvSpPr>
        <p:spPr>
          <a:xfrm>
            <a:off x="457201" y="2119208"/>
            <a:ext cx="1988798" cy="792088"/>
          </a:xfrm>
          <a:prstGeom prst="flowChartOffpageConnector">
            <a:avLst/>
          </a:prstGeom>
          <a:solidFill>
            <a:srgbClr val="0E7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t>Environmental Scan</a:t>
            </a:r>
          </a:p>
        </p:txBody>
      </p:sp>
      <p:sp>
        <p:nvSpPr>
          <p:cNvPr id="15" name="Off-page Connector 14">
            <a:extLst>
              <a:ext uri="{FF2B5EF4-FFF2-40B4-BE49-F238E27FC236}">
                <a16:creationId xmlns:a16="http://schemas.microsoft.com/office/drawing/2014/main" id="{791C8E59-9F0F-3242-80C4-E90305A79528}"/>
              </a:ext>
            </a:extLst>
          </p:cNvPr>
          <p:cNvSpPr/>
          <p:nvPr/>
        </p:nvSpPr>
        <p:spPr>
          <a:xfrm>
            <a:off x="457201" y="2915845"/>
            <a:ext cx="1988798" cy="792088"/>
          </a:xfrm>
          <a:prstGeom prst="flowChartOffpageConnector">
            <a:avLst/>
          </a:prstGeom>
          <a:solidFill>
            <a:srgbClr val="0E7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t>Consultation and education</a:t>
            </a:r>
            <a:endParaRPr lang="en-AU" sz="1400" dirty="0"/>
          </a:p>
        </p:txBody>
      </p:sp>
      <p:sp>
        <p:nvSpPr>
          <p:cNvPr id="18" name="Off-page Connector 17">
            <a:extLst>
              <a:ext uri="{FF2B5EF4-FFF2-40B4-BE49-F238E27FC236}">
                <a16:creationId xmlns:a16="http://schemas.microsoft.com/office/drawing/2014/main" id="{D3C253CC-C49D-2946-8AF5-49D9CFD02AB0}"/>
              </a:ext>
            </a:extLst>
          </p:cNvPr>
          <p:cNvSpPr/>
          <p:nvPr/>
        </p:nvSpPr>
        <p:spPr>
          <a:xfrm>
            <a:off x="457201" y="3712482"/>
            <a:ext cx="1988798" cy="792088"/>
          </a:xfrm>
          <a:prstGeom prst="flowChartOffpageConnector">
            <a:avLst/>
          </a:prstGeom>
          <a:solidFill>
            <a:srgbClr val="0E7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t>Implementation </a:t>
            </a:r>
            <a:endParaRPr lang="en-AU" sz="1400" dirty="0"/>
          </a:p>
        </p:txBody>
      </p:sp>
      <p:sp>
        <p:nvSpPr>
          <p:cNvPr id="21" name="Off-page Connector 20">
            <a:extLst>
              <a:ext uri="{FF2B5EF4-FFF2-40B4-BE49-F238E27FC236}">
                <a16:creationId xmlns:a16="http://schemas.microsoft.com/office/drawing/2014/main" id="{2BBB2014-A6BD-ED40-B36F-278734F55312}"/>
              </a:ext>
            </a:extLst>
          </p:cNvPr>
          <p:cNvSpPr/>
          <p:nvPr/>
        </p:nvSpPr>
        <p:spPr>
          <a:xfrm>
            <a:off x="457201" y="4509120"/>
            <a:ext cx="1988798" cy="792088"/>
          </a:xfrm>
          <a:prstGeom prst="flowChartOffpageConnector">
            <a:avLst/>
          </a:prstGeom>
          <a:solidFill>
            <a:srgbClr val="0E7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t>Review</a:t>
            </a:r>
            <a:endParaRPr lang="en-AU" sz="1400" dirty="0"/>
          </a:p>
        </p:txBody>
      </p:sp>
    </p:spTree>
    <p:extLst>
      <p:ext uri="{BB962C8B-B14F-4D97-AF65-F5344CB8AC3E}">
        <p14:creationId xmlns:p14="http://schemas.microsoft.com/office/powerpoint/2010/main" val="1328857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3DE8F-E2C0-4367-BB7C-9E66338E119A}"/>
              </a:ext>
            </a:extLst>
          </p:cNvPr>
          <p:cNvSpPr>
            <a:spLocks noGrp="1"/>
          </p:cNvSpPr>
          <p:nvPr>
            <p:ph type="title"/>
          </p:nvPr>
        </p:nvSpPr>
        <p:spPr>
          <a:xfrm>
            <a:off x="535941" y="509142"/>
            <a:ext cx="6916379" cy="862458"/>
          </a:xfrm>
        </p:spPr>
        <p:txBody>
          <a:bodyPr wrap="square">
            <a:noAutofit/>
          </a:bodyPr>
          <a:lstStyle/>
          <a:p>
            <a:r>
              <a:rPr lang="en-AU" sz="1800" dirty="0"/>
              <a:t>To finish, here’s a funny video created by Tackling Indigenous Smoking team Bega </a:t>
            </a:r>
            <a:r>
              <a:rPr lang="en-AU" sz="1800" dirty="0" err="1"/>
              <a:t>Garnbirringu</a:t>
            </a:r>
            <a:r>
              <a:rPr lang="en-AU" sz="1800" dirty="0"/>
              <a:t> with Ngarrindjeri comedian Kevin </a:t>
            </a:r>
            <a:r>
              <a:rPr lang="en-AU" sz="1800" dirty="0" err="1"/>
              <a:t>Kropinyeri</a:t>
            </a:r>
            <a:r>
              <a:rPr lang="en-AU" sz="1800" dirty="0"/>
              <a:t> to showcase the positives of a smoke-free life.</a:t>
            </a:r>
          </a:p>
        </p:txBody>
      </p:sp>
      <p:pic>
        <p:nvPicPr>
          <p:cNvPr id="7" name="Online Media 4" descr="The Cost Of Smoking">
            <a:hlinkClick r:id="" action="ppaction://media"/>
            <a:extLst>
              <a:ext uri="{FF2B5EF4-FFF2-40B4-BE49-F238E27FC236}">
                <a16:creationId xmlns:a16="http://schemas.microsoft.com/office/drawing/2014/main" id="{22CB713D-7407-4804-986F-A35DDB18726B}"/>
              </a:ext>
            </a:extLst>
          </p:cNvPr>
          <p:cNvPicPr>
            <a:picLocks noGrp="1" noRot="1" noChangeAspect="1"/>
          </p:cNvPicPr>
          <p:nvPr>
            <p:ph idx="1"/>
            <a:videoFile r:link="rId1"/>
          </p:nvPr>
        </p:nvPicPr>
        <p:blipFill>
          <a:blip r:embed="rId4"/>
          <a:stretch>
            <a:fillRect/>
          </a:stretch>
        </p:blipFill>
        <p:spPr>
          <a:xfrm>
            <a:off x="567145" y="1556792"/>
            <a:ext cx="7209778" cy="4073525"/>
          </a:xfrm>
          <a:prstGeom prst="rect">
            <a:avLst/>
          </a:prstGeom>
          <a:noFill/>
        </p:spPr>
      </p:pic>
    </p:spTree>
    <p:extLst>
      <p:ext uri="{BB962C8B-B14F-4D97-AF65-F5344CB8AC3E}">
        <p14:creationId xmlns:p14="http://schemas.microsoft.com/office/powerpoint/2010/main" val="222759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theme/theme1.xml><?xml version="1.0" encoding="utf-8"?>
<a:theme xmlns:a="http://schemas.openxmlformats.org/drawingml/2006/main" name="NBPU">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BPU" id="{87663D7A-0464-0349-B156-3378D6244101}" vid="{DC653F30-EBF2-2D43-B8E7-07B28F8A2F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NBPU</Template>
  <TotalTime>3928</TotalTime>
  <Words>469</Words>
  <Application>Microsoft Office PowerPoint</Application>
  <PresentationFormat>On-screen Show (4:3)</PresentationFormat>
  <Paragraphs>52</Paragraphs>
  <Slides>10</Slides>
  <Notes>8</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Univers</vt:lpstr>
      <vt:lpstr>Wingdings</vt:lpstr>
      <vt:lpstr>NBPU</vt:lpstr>
      <vt:lpstr>KEEP OUR PLACE A SMOKE-FREE SPACE</vt:lpstr>
      <vt:lpstr>Acknowledgement</vt:lpstr>
      <vt:lpstr>Why should your workplace have a  smoke-free policy ?</vt:lpstr>
      <vt:lpstr>Benefits of a Smoke-Free Workplace</vt:lpstr>
      <vt:lpstr>The Effects of Smoking</vt:lpstr>
      <vt:lpstr>What we do</vt:lpstr>
      <vt:lpstr>Activity: your workplace and smoking</vt:lpstr>
      <vt:lpstr>Next Steps</vt:lpstr>
      <vt:lpstr>To finish, here’s a funny video created by Tackling Indigenous Smoking team Bega Garnbirringu with Ngarrindjeri comedian Kevin Kropinyeri to showcase the positives of a smoke-free life.</vt:lpstr>
      <vt:lpstr>Thank you for participating today.  Any questions or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PILOT PROGRAM</dc:title>
  <dc:creator>Penney.Upton</dc:creator>
  <cp:lastModifiedBy>Aleina HUMPHREYS</cp:lastModifiedBy>
  <cp:revision>58</cp:revision>
  <cp:lastPrinted>2022-05-09T05:56:50Z</cp:lastPrinted>
  <dcterms:created xsi:type="dcterms:W3CDTF">2022-03-09T06:01:47Z</dcterms:created>
  <dcterms:modified xsi:type="dcterms:W3CDTF">2022-11-29T07:15:38Z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2016-05-16T00:00:00Z</vt:filetime>
  </property>
  <property fmtid="{D5CDD505-2E9C-101B-9397-08002B2CF9AE}" pid="3" name="Creator">
    <vt:lpwstr>Microsoft® PowerPoint® 2010</vt:lpwstr>
  </property>
  <property fmtid="{D5CDD505-2E9C-101B-9397-08002B2CF9AE}" pid="4" name="LastSaved">
    <vt:filetime>2016-07-18T00:00:00Z</vt:filetime>
  </property>
</Properties>
</file>