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e Bloggs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–Joe Bloggs</a:t>
            </a:r>
          </a:p>
        </p:txBody>
      </p:sp>
      <p:sp>
        <p:nvSpPr>
          <p:cNvPr id="112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and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and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UPDATED POWERPOINT W QR.jpg" descr="UPDATED POWERPOINT W Q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UPDATED POWERPOINT W QR10.jpg" descr="UPDATED POWERPOINT W QR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UPDATED POWERPOINT W QR2.jpg" descr="UPDATED POWERPOINT W Q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UPDATED POWERPOINT W QR3.jpg" descr="UPDATED POWERPOINT W Q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UPDATED POWERPOINT W QR4.jpg" descr="UPDATED POWERPOINT W Q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UPDATED POWERPOINT W QR5.jpg" descr="UPDATED POWERPOINT W Q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UPDATED POWERPOINT W QR6.jpg" descr="UPDATED POWERPOINT W QR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UPDATED POWERPOINT W QR7.jpg" descr="UPDATED POWERPOINT W QR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UPDATED POWERPOINT W QR8.jpg" descr="UPDATED POWERPOINT W QR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UPDATED POWERPOINT W QR9.jpg" descr="UPDATED POWERPOINT W QR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BFFA8119B964E938EFC676C333650" ma:contentTypeVersion="22" ma:contentTypeDescription="Create a new document." ma:contentTypeScope="" ma:versionID="d89fd2d889c90e65143f36c5a478bb3f">
  <xsd:schema xmlns:xsd="http://www.w3.org/2001/XMLSchema" xmlns:xs="http://www.w3.org/2001/XMLSchema" xmlns:p="http://schemas.microsoft.com/office/2006/metadata/properties" xmlns:ns1="http://schemas.microsoft.com/sharepoint/v3" xmlns:ns2="fc2d1fc0-ad34-4951-bfe9-73bcb5867f52" xmlns:ns3="a8a34e29-a291-4550-91bb-5593eb582793" targetNamespace="http://schemas.microsoft.com/office/2006/metadata/properties" ma:root="true" ma:fieldsID="1aa1dbacc69df6ba1fc6ab970c08dfcb" ns1:_="" ns2:_="" ns3:_="">
    <xsd:import namespace="http://schemas.microsoft.com/sharepoint/v3"/>
    <xsd:import namespace="fc2d1fc0-ad34-4951-bfe9-73bcb5867f52"/>
    <xsd:import namespace="a8a34e29-a291-4550-91bb-5593eb5827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SalesforceLink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d1fc0-ad34-4951-bfe9-73bcb5867f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ca14a6b-f780-48d9-bc37-2b98b61cd8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alesforceLinks" ma:index="27" nillable="true" ma:displayName="Salesforce Links" ma:format="Hyperlink" ma:internalName="SalesforceLink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34e29-a291-4550-91bb-5593eb58279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788ebb2-1e49-4130-a327-1fa9f33a1c8f}" ma:internalName="TaxCatchAll" ma:showField="CatchAllData" ma:web="a8a34e29-a291-4550-91bb-5593eb5827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2d1fc0-ad34-4951-bfe9-73bcb5867f5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a8a34e29-a291-4550-91bb-5593eb582793" xsi:nil="true"/>
    <SalesforceLinks xmlns="fc2d1fc0-ad34-4951-bfe9-73bcb5867f52">
      <Url xsi:nil="true"/>
      <Description xsi:nil="true"/>
    </SalesforceLink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9278D5-D541-4E81-BD60-F3CCE46F68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2d1fc0-ad34-4951-bfe9-73bcb5867f52"/>
    <ds:schemaRef ds:uri="a8a34e29-a291-4550-91bb-5593eb5827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B0570B-362D-4EB4-A7B9-6FA6EE19B472}">
  <ds:schemaRefs>
    <ds:schemaRef ds:uri="http://schemas.microsoft.com/office/2006/metadata/properties"/>
    <ds:schemaRef ds:uri="http://schemas.microsoft.com/office/infopath/2007/PartnerControls"/>
    <ds:schemaRef ds:uri="fc2d1fc0-ad34-4951-bfe9-73bcb5867f52"/>
    <ds:schemaRef ds:uri="http://schemas.microsoft.com/sharepoint/v3"/>
    <ds:schemaRef ds:uri="a8a34e29-a291-4550-91bb-5593eb582793"/>
  </ds:schemaRefs>
</ds:datastoreItem>
</file>

<file path=customXml/itemProps3.xml><?xml version="1.0" encoding="utf-8"?>
<ds:datastoreItem xmlns:ds="http://schemas.openxmlformats.org/officeDocument/2006/customXml" ds:itemID="{4B533011-6196-4E4A-9CFE-D030CAAF5A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Karatela</dc:creator>
  <cp:lastModifiedBy>Aleina HUMPHREYS</cp:lastModifiedBy>
  <cp:revision>2</cp:revision>
  <dcterms:modified xsi:type="dcterms:W3CDTF">2024-11-11T07:14:11Z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622A3ED0-84C8-4551-B3F6-D08D7A500BE4</vt:lpwstr>
  </property>
  <property fmtid="{D5CDD505-2E9C-101B-9397-08002B2CF9AE}" pid="3" name="ArticulatePath">
    <vt:lpwstr>https://lfoundation-my.sharepoint.com/personal/samk_lungfoundation_com_au/Documents/Dynamic Edu Documents/HealthWorkersApril/HealthWorkers_updated/UPDATED POWERPOINT_2</vt:lpwstr>
  </property>
  <property fmtid="{D5CDD505-2E9C-101B-9397-08002B2CF9AE}" pid="4" name="ContentTypeId">
    <vt:lpwstr>0x0101009D1BFFA8119B964E938EFC676C333650</vt:lpwstr>
  </property>
</Properties>
</file>